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52DBF6-219A-4B4F-A5E0-59B2BBCB6351}" v="1123" dt="2020-03-27T13:57:08.6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oriana Mul" userId="S::zomua004@osloskolen.no::3855a70a-3174-4379-8c42-a725283f4130" providerId="AD" clId="Web-{CA52DBF6-219A-4B4F-A5E0-59B2BBCB6351}"/>
    <pc:docChg chg="addSld modSld sldOrd">
      <pc:chgData name="Zoriana Mul" userId="S::zomua004@osloskolen.no::3855a70a-3174-4379-8c42-a725283f4130" providerId="AD" clId="Web-{CA52DBF6-219A-4B4F-A5E0-59B2BBCB6351}" dt="2020-03-27T13:57:08.690" v="1146" actId="20577"/>
      <pc:docMkLst>
        <pc:docMk/>
      </pc:docMkLst>
      <pc:sldChg chg="addSp delSp modSp mod setBg">
        <pc:chgData name="Zoriana Mul" userId="S::zomua004@osloskolen.no::3855a70a-3174-4379-8c42-a725283f4130" providerId="AD" clId="Web-{CA52DBF6-219A-4B4F-A5E0-59B2BBCB6351}" dt="2020-03-27T10:43:55.118" v="915"/>
        <pc:sldMkLst>
          <pc:docMk/>
          <pc:sldMk cId="521040635" sldId="256"/>
        </pc:sldMkLst>
        <pc:spChg chg="mod">
          <ac:chgData name="Zoriana Mul" userId="S::zomua004@osloskolen.no::3855a70a-3174-4379-8c42-a725283f4130" providerId="AD" clId="Web-{CA52DBF6-219A-4B4F-A5E0-59B2BBCB6351}" dt="2020-03-27T10:43:55.118" v="915"/>
          <ac:spMkLst>
            <pc:docMk/>
            <pc:sldMk cId="521040635" sldId="256"/>
            <ac:spMk id="2" creationId="{00000000-0000-0000-0000-000000000000}"/>
          </ac:spMkLst>
        </pc:spChg>
        <pc:spChg chg="mod">
          <ac:chgData name="Zoriana Mul" userId="S::zomua004@osloskolen.no::3855a70a-3174-4379-8c42-a725283f4130" providerId="AD" clId="Web-{CA52DBF6-219A-4B4F-A5E0-59B2BBCB6351}" dt="2020-03-27T10:43:55.118" v="915"/>
          <ac:spMkLst>
            <pc:docMk/>
            <pc:sldMk cId="521040635" sldId="256"/>
            <ac:spMk id="3" creationId="{00000000-0000-0000-0000-000000000000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43:55.118" v="915"/>
          <ac:spMkLst>
            <pc:docMk/>
            <pc:sldMk cId="521040635" sldId="256"/>
            <ac:spMk id="9" creationId="{3559A5F2-8BE0-4998-A1E4-1B145465A981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43:55.118" v="915"/>
          <ac:spMkLst>
            <pc:docMk/>
            <pc:sldMk cId="521040635" sldId="256"/>
            <ac:spMk id="11" creationId="{3A6596D4-D53C-424F-9F16-CC8686C079E0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43:55.118" v="915"/>
          <ac:spMkLst>
            <pc:docMk/>
            <pc:sldMk cId="521040635" sldId="256"/>
            <ac:spMk id="17" creationId="{9772CABD-4211-42AA-B349-D4002E52F1EF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43:55.118" v="915"/>
          <ac:spMkLst>
            <pc:docMk/>
            <pc:sldMk cId="521040635" sldId="256"/>
            <ac:spMk id="19" creationId="{BBD91630-4DBA-4294-8016-FEB5C3B0CED1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43:55.118" v="915"/>
          <ac:spMkLst>
            <pc:docMk/>
            <pc:sldMk cId="521040635" sldId="256"/>
            <ac:spMk id="21" creationId="{E67D1587-504D-41BC-9D48-B61257BFBCF0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43:55.118" v="915"/>
          <ac:spMkLst>
            <pc:docMk/>
            <pc:sldMk cId="521040635" sldId="256"/>
            <ac:spMk id="23" creationId="{8765DD1A-F044-4DE7-8A9B-7C30DC85A4AF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43:55.118" v="915"/>
          <ac:spMkLst>
            <pc:docMk/>
            <pc:sldMk cId="521040635" sldId="256"/>
            <ac:spMk id="25" creationId="{2FE2170D-72D6-48A8-8E9A-BFF3BF03D032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43:55.118" v="915"/>
          <ac:spMkLst>
            <pc:docMk/>
            <pc:sldMk cId="521040635" sldId="256"/>
            <ac:spMk id="27" creationId="{01D19436-094D-463D-AFEA-870FDBD03797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43:55.118" v="915"/>
          <ac:spMkLst>
            <pc:docMk/>
            <pc:sldMk cId="521040635" sldId="256"/>
            <ac:spMk id="29" creationId="{9A2DE6E0-967C-4C58-8558-EC08F1138BD1}"/>
          </ac:spMkLst>
        </pc:spChg>
        <pc:spChg chg="add">
          <ac:chgData name="Zoriana Mul" userId="S::zomua004@osloskolen.no::3855a70a-3174-4379-8c42-a725283f4130" providerId="AD" clId="Web-{CA52DBF6-219A-4B4F-A5E0-59B2BBCB6351}" dt="2020-03-27T10:43:55.118" v="915"/>
          <ac:spMkLst>
            <pc:docMk/>
            <pc:sldMk cId="521040635" sldId="256"/>
            <ac:spMk id="38" creationId="{66D61E08-70C3-48D8-BEA0-787111DC30DA}"/>
          </ac:spMkLst>
        </pc:spChg>
        <pc:spChg chg="add">
          <ac:chgData name="Zoriana Mul" userId="S::zomua004@osloskolen.no::3855a70a-3174-4379-8c42-a725283f4130" providerId="AD" clId="Web-{CA52DBF6-219A-4B4F-A5E0-59B2BBCB6351}" dt="2020-03-27T10:43:55.118" v="915"/>
          <ac:spMkLst>
            <pc:docMk/>
            <pc:sldMk cId="521040635" sldId="256"/>
            <ac:spMk id="40" creationId="{FC55298F-0AE5-478E-AD2B-03C2614C5833}"/>
          </ac:spMkLst>
        </pc:spChg>
        <pc:spChg chg="add">
          <ac:chgData name="Zoriana Mul" userId="S::zomua004@osloskolen.no::3855a70a-3174-4379-8c42-a725283f4130" providerId="AD" clId="Web-{CA52DBF6-219A-4B4F-A5E0-59B2BBCB6351}" dt="2020-03-27T10:43:55.118" v="915"/>
          <ac:spMkLst>
            <pc:docMk/>
            <pc:sldMk cId="521040635" sldId="256"/>
            <ac:spMk id="42" creationId="{C180E4EA-0B63-4779-A895-7E90E71088F3}"/>
          </ac:spMkLst>
        </pc:spChg>
        <pc:spChg chg="add">
          <ac:chgData name="Zoriana Mul" userId="S::zomua004@osloskolen.no::3855a70a-3174-4379-8c42-a725283f4130" providerId="AD" clId="Web-{CA52DBF6-219A-4B4F-A5E0-59B2BBCB6351}" dt="2020-03-27T10:43:55.118" v="915"/>
          <ac:spMkLst>
            <pc:docMk/>
            <pc:sldMk cId="521040635" sldId="256"/>
            <ac:spMk id="44" creationId="{CEE01D9D-3DE8-4EED-B0D3-8F3C79CC7673}"/>
          </ac:spMkLst>
        </pc:spChg>
        <pc:spChg chg="add">
          <ac:chgData name="Zoriana Mul" userId="S::zomua004@osloskolen.no::3855a70a-3174-4379-8c42-a725283f4130" providerId="AD" clId="Web-{CA52DBF6-219A-4B4F-A5E0-59B2BBCB6351}" dt="2020-03-27T10:43:55.118" v="915"/>
          <ac:spMkLst>
            <pc:docMk/>
            <pc:sldMk cId="521040635" sldId="256"/>
            <ac:spMk id="46" creationId="{89AF5CE9-607F-43F4-8983-DCD6DA4051FD}"/>
          </ac:spMkLst>
        </pc:spChg>
        <pc:spChg chg="add">
          <ac:chgData name="Zoriana Mul" userId="S::zomua004@osloskolen.no::3855a70a-3174-4379-8c42-a725283f4130" providerId="AD" clId="Web-{CA52DBF6-219A-4B4F-A5E0-59B2BBCB6351}" dt="2020-03-27T10:43:55.118" v="915"/>
          <ac:spMkLst>
            <pc:docMk/>
            <pc:sldMk cId="521040635" sldId="256"/>
            <ac:spMk id="48" creationId="{6EEA2DBD-9E1E-4521-8C01-F32AD18A89E3}"/>
          </ac:spMkLst>
        </pc:spChg>
        <pc:spChg chg="add">
          <ac:chgData name="Zoriana Mul" userId="S::zomua004@osloskolen.no::3855a70a-3174-4379-8c42-a725283f4130" providerId="AD" clId="Web-{CA52DBF6-219A-4B4F-A5E0-59B2BBCB6351}" dt="2020-03-27T10:43:55.118" v="915"/>
          <ac:spMkLst>
            <pc:docMk/>
            <pc:sldMk cId="521040635" sldId="256"/>
            <ac:spMk id="50" creationId="{15BBD2C1-BA9B-46A9-A27A-33498B169272}"/>
          </ac:spMkLst>
        </pc:spChg>
        <pc:picChg chg="add mod ord">
          <ac:chgData name="Zoriana Mul" userId="S::zomua004@osloskolen.no::3855a70a-3174-4379-8c42-a725283f4130" providerId="AD" clId="Web-{CA52DBF6-219A-4B4F-A5E0-59B2BBCB6351}" dt="2020-03-27T10:43:55.118" v="915"/>
          <ac:picMkLst>
            <pc:docMk/>
            <pc:sldMk cId="521040635" sldId="256"/>
            <ac:picMk id="4" creationId="{1179DE15-4E64-4534-A5A8-1994B41308FE}"/>
          </ac:picMkLst>
        </pc:picChg>
        <pc:cxnChg chg="add del">
          <ac:chgData name="Zoriana Mul" userId="S::zomua004@osloskolen.no::3855a70a-3174-4379-8c42-a725283f4130" providerId="AD" clId="Web-{CA52DBF6-219A-4B4F-A5E0-59B2BBCB6351}" dt="2020-03-27T10:43:55.118" v="915"/>
          <ac:cxnSpMkLst>
            <pc:docMk/>
            <pc:sldMk cId="521040635" sldId="256"/>
            <ac:cxnSpMk id="13" creationId="{81BB890B-70D4-42FE-A599-6AEF1A42D972}"/>
          </ac:cxnSpMkLst>
        </pc:cxnChg>
        <pc:cxnChg chg="add del">
          <ac:chgData name="Zoriana Mul" userId="S::zomua004@osloskolen.no::3855a70a-3174-4379-8c42-a725283f4130" providerId="AD" clId="Web-{CA52DBF6-219A-4B4F-A5E0-59B2BBCB6351}" dt="2020-03-27T10:43:55.118" v="915"/>
          <ac:cxnSpMkLst>
            <pc:docMk/>
            <pc:sldMk cId="521040635" sldId="256"/>
            <ac:cxnSpMk id="15" creationId="{3842D646-B58C-43C8-8152-01BC782B725D}"/>
          </ac:cxnSpMkLst>
        </pc:cxnChg>
        <pc:cxnChg chg="add">
          <ac:chgData name="Zoriana Mul" userId="S::zomua004@osloskolen.no::3855a70a-3174-4379-8c42-a725283f4130" providerId="AD" clId="Web-{CA52DBF6-219A-4B4F-A5E0-59B2BBCB6351}" dt="2020-03-27T10:43:55.118" v="915"/>
          <ac:cxnSpMkLst>
            <pc:docMk/>
            <pc:sldMk cId="521040635" sldId="256"/>
            <ac:cxnSpMk id="34" creationId="{A57C1A16-B8AB-4D99-A195-A38F556A6486}"/>
          </ac:cxnSpMkLst>
        </pc:cxnChg>
        <pc:cxnChg chg="add">
          <ac:chgData name="Zoriana Mul" userId="S::zomua004@osloskolen.no::3855a70a-3174-4379-8c42-a725283f4130" providerId="AD" clId="Web-{CA52DBF6-219A-4B4F-A5E0-59B2BBCB6351}" dt="2020-03-27T10:43:55.118" v="915"/>
          <ac:cxnSpMkLst>
            <pc:docMk/>
            <pc:sldMk cId="521040635" sldId="256"/>
            <ac:cxnSpMk id="36" creationId="{F8A9B20B-D1DD-4573-B5EC-558029519236}"/>
          </ac:cxnSpMkLst>
        </pc:cxnChg>
      </pc:sldChg>
      <pc:sldChg chg="addSp delSp modSp new mod ord setBg">
        <pc:chgData name="Zoriana Mul" userId="S::zomua004@osloskolen.no::3855a70a-3174-4379-8c42-a725283f4130" providerId="AD" clId="Web-{CA52DBF6-219A-4B4F-A5E0-59B2BBCB6351}" dt="2020-03-27T13:57:03.315" v="1144" actId="20577"/>
        <pc:sldMkLst>
          <pc:docMk/>
          <pc:sldMk cId="172619559" sldId="257"/>
        </pc:sldMkLst>
        <pc:spChg chg="mod ord">
          <ac:chgData name="Zoriana Mul" userId="S::zomua004@osloskolen.no::3855a70a-3174-4379-8c42-a725283f4130" providerId="AD" clId="Web-{CA52DBF6-219A-4B4F-A5E0-59B2BBCB6351}" dt="2020-03-27T10:44:32.433" v="918" actId="20577"/>
          <ac:spMkLst>
            <pc:docMk/>
            <pc:sldMk cId="172619559" sldId="257"/>
            <ac:spMk id="2" creationId="{3766FFA4-3A51-479C-A18D-A65D786DFF8D}"/>
          </ac:spMkLst>
        </pc:spChg>
        <pc:spChg chg="del">
          <ac:chgData name="Zoriana Mul" userId="S::zomua004@osloskolen.no::3855a70a-3174-4379-8c42-a725283f4130" providerId="AD" clId="Web-{CA52DBF6-219A-4B4F-A5E0-59B2BBCB6351}" dt="2020-03-27T09:26:25.370" v="1"/>
          <ac:spMkLst>
            <pc:docMk/>
            <pc:sldMk cId="172619559" sldId="257"/>
            <ac:spMk id="3" creationId="{71F1C599-C333-436D-A09E-3DD87943EFE0}"/>
          </ac:spMkLst>
        </pc:spChg>
        <pc:spChg chg="add del mod">
          <ac:chgData name="Zoriana Mul" userId="S::zomua004@osloskolen.no::3855a70a-3174-4379-8c42-a725283f4130" providerId="AD" clId="Web-{CA52DBF6-219A-4B4F-A5E0-59B2BBCB6351}" dt="2020-03-27T09:29:16.320" v="3"/>
          <ac:spMkLst>
            <pc:docMk/>
            <pc:sldMk cId="172619559" sldId="257"/>
            <ac:spMk id="7" creationId="{97BE7FA4-59C8-4DDE-BACF-4047ED7294BE}"/>
          </ac:spMkLst>
        </pc:spChg>
        <pc:spChg chg="add mod">
          <ac:chgData name="Zoriana Mul" userId="S::zomua004@osloskolen.no::3855a70a-3174-4379-8c42-a725283f4130" providerId="AD" clId="Web-{CA52DBF6-219A-4B4F-A5E0-59B2BBCB6351}" dt="2020-03-27T13:57:03.315" v="1144" actId="20577"/>
          <ac:spMkLst>
            <pc:docMk/>
            <pc:sldMk cId="172619559" sldId="257"/>
            <ac:spMk id="12" creationId="{1D131DF1-6AC9-443A-B06B-CEC6954A0339}"/>
          </ac:spMkLst>
        </pc:spChg>
        <pc:spChg chg="add">
          <ac:chgData name="Zoriana Mul" userId="S::zomua004@osloskolen.no::3855a70a-3174-4379-8c42-a725283f4130" providerId="AD" clId="Web-{CA52DBF6-219A-4B4F-A5E0-59B2BBCB6351}" dt="2020-03-27T09:37:53.809" v="152"/>
          <ac:spMkLst>
            <pc:docMk/>
            <pc:sldMk cId="172619559" sldId="257"/>
            <ac:spMk id="19" creationId="{3F088236-D655-4F88-B238-E16762358025}"/>
          </ac:spMkLst>
        </pc:spChg>
        <pc:spChg chg="add">
          <ac:chgData name="Zoriana Mul" userId="S::zomua004@osloskolen.no::3855a70a-3174-4379-8c42-a725283f4130" providerId="AD" clId="Web-{CA52DBF6-219A-4B4F-A5E0-59B2BBCB6351}" dt="2020-03-27T09:37:53.809" v="152"/>
          <ac:spMkLst>
            <pc:docMk/>
            <pc:sldMk cId="172619559" sldId="257"/>
            <ac:spMk id="21" creationId="{3DAC0C92-199E-475C-9390-119A9B027276}"/>
          </ac:spMkLst>
        </pc:spChg>
        <pc:spChg chg="add">
          <ac:chgData name="Zoriana Mul" userId="S::zomua004@osloskolen.no::3855a70a-3174-4379-8c42-a725283f4130" providerId="AD" clId="Web-{CA52DBF6-219A-4B4F-A5E0-59B2BBCB6351}" dt="2020-03-27T09:37:53.809" v="152"/>
          <ac:spMkLst>
            <pc:docMk/>
            <pc:sldMk cId="172619559" sldId="257"/>
            <ac:spMk id="23" creationId="{C4CFB339-0ED8-4FE2-9EF1-6D1375B8499B}"/>
          </ac:spMkLst>
        </pc:spChg>
        <pc:spChg chg="add">
          <ac:chgData name="Zoriana Mul" userId="S::zomua004@osloskolen.no::3855a70a-3174-4379-8c42-a725283f4130" providerId="AD" clId="Web-{CA52DBF6-219A-4B4F-A5E0-59B2BBCB6351}" dt="2020-03-27T09:37:53.809" v="152"/>
          <ac:spMkLst>
            <pc:docMk/>
            <pc:sldMk cId="172619559" sldId="257"/>
            <ac:spMk id="25" creationId="{31896C80-2069-4431-9C19-83B913734490}"/>
          </ac:spMkLst>
        </pc:spChg>
        <pc:spChg chg="add">
          <ac:chgData name="Zoriana Mul" userId="S::zomua004@osloskolen.no::3855a70a-3174-4379-8c42-a725283f4130" providerId="AD" clId="Web-{CA52DBF6-219A-4B4F-A5E0-59B2BBCB6351}" dt="2020-03-27T09:37:53.809" v="152"/>
          <ac:spMkLst>
            <pc:docMk/>
            <pc:sldMk cId="172619559" sldId="257"/>
            <ac:spMk id="27" creationId="{BF120A21-0841-4823-B0C4-28AEBCEF9B78}"/>
          </ac:spMkLst>
        </pc:spChg>
        <pc:spChg chg="add">
          <ac:chgData name="Zoriana Mul" userId="S::zomua004@osloskolen.no::3855a70a-3174-4379-8c42-a725283f4130" providerId="AD" clId="Web-{CA52DBF6-219A-4B4F-A5E0-59B2BBCB6351}" dt="2020-03-27T09:37:53.809" v="152"/>
          <ac:spMkLst>
            <pc:docMk/>
            <pc:sldMk cId="172619559" sldId="257"/>
            <ac:spMk id="29" creationId="{DBB05BAE-BBD3-4289-899F-A6851503C6B0}"/>
          </ac:spMkLst>
        </pc:spChg>
        <pc:spChg chg="add">
          <ac:chgData name="Zoriana Mul" userId="S::zomua004@osloskolen.no::3855a70a-3174-4379-8c42-a725283f4130" providerId="AD" clId="Web-{CA52DBF6-219A-4B4F-A5E0-59B2BBCB6351}" dt="2020-03-27T09:37:53.809" v="152"/>
          <ac:spMkLst>
            <pc:docMk/>
            <pc:sldMk cId="172619559" sldId="257"/>
            <ac:spMk id="31" creationId="{9874D11C-36F5-4BBE-A490-019A54E953B0}"/>
          </ac:spMkLst>
        </pc:spChg>
        <pc:picChg chg="add del mod ord">
          <ac:chgData name="Zoriana Mul" userId="S::zomua004@osloskolen.no::3855a70a-3174-4379-8c42-a725283f4130" providerId="AD" clId="Web-{CA52DBF6-219A-4B4F-A5E0-59B2BBCB6351}" dt="2020-03-27T09:26:41.856" v="2"/>
          <ac:picMkLst>
            <pc:docMk/>
            <pc:sldMk cId="172619559" sldId="257"/>
            <ac:picMk id="4" creationId="{56A6FF37-704D-4329-815F-F4E2DF26E833}"/>
          </ac:picMkLst>
        </pc:picChg>
        <pc:picChg chg="add mod ord">
          <ac:chgData name="Zoriana Mul" userId="S::zomua004@osloskolen.no::3855a70a-3174-4379-8c42-a725283f4130" providerId="AD" clId="Web-{CA52DBF6-219A-4B4F-A5E0-59B2BBCB6351}" dt="2020-03-27T09:37:53.809" v="152"/>
          <ac:picMkLst>
            <pc:docMk/>
            <pc:sldMk cId="172619559" sldId="257"/>
            <ac:picMk id="8" creationId="{2D7C2FFD-CAF1-489B-B35B-033289848083}"/>
          </ac:picMkLst>
        </pc:picChg>
        <pc:cxnChg chg="add">
          <ac:chgData name="Zoriana Mul" userId="S::zomua004@osloskolen.no::3855a70a-3174-4379-8c42-a725283f4130" providerId="AD" clId="Web-{CA52DBF6-219A-4B4F-A5E0-59B2BBCB6351}" dt="2020-03-27T09:37:53.809" v="152"/>
          <ac:cxnSpMkLst>
            <pc:docMk/>
            <pc:sldMk cId="172619559" sldId="257"/>
            <ac:cxnSpMk id="15" creationId="{64FA5DFF-7FE6-4855-84E6-DFA78EE978BD}"/>
          </ac:cxnSpMkLst>
        </pc:cxnChg>
        <pc:cxnChg chg="add">
          <ac:chgData name="Zoriana Mul" userId="S::zomua004@osloskolen.no::3855a70a-3174-4379-8c42-a725283f4130" providerId="AD" clId="Web-{CA52DBF6-219A-4B4F-A5E0-59B2BBCB6351}" dt="2020-03-27T09:37:53.809" v="152"/>
          <ac:cxnSpMkLst>
            <pc:docMk/>
            <pc:sldMk cId="172619559" sldId="257"/>
            <ac:cxnSpMk id="17" creationId="{2AFD8CBA-54A3-4363-991B-B9C631BBFA74}"/>
          </ac:cxnSpMkLst>
        </pc:cxnChg>
      </pc:sldChg>
      <pc:sldChg chg="addSp delSp modSp new mod setBg">
        <pc:chgData name="Zoriana Mul" userId="S::zomua004@osloskolen.no::3855a70a-3174-4379-8c42-a725283f4130" providerId="AD" clId="Web-{CA52DBF6-219A-4B4F-A5E0-59B2BBCB6351}" dt="2020-03-27T10:45:23.077" v="926" actId="20577"/>
        <pc:sldMkLst>
          <pc:docMk/>
          <pc:sldMk cId="2659064649" sldId="258"/>
        </pc:sldMkLst>
        <pc:spChg chg="mod">
          <ac:chgData name="Zoriana Mul" userId="S::zomua004@osloskolen.no::3855a70a-3174-4379-8c42-a725283f4130" providerId="AD" clId="Web-{CA52DBF6-219A-4B4F-A5E0-59B2BBCB6351}" dt="2020-03-27T10:45:23.077" v="926" actId="20577"/>
          <ac:spMkLst>
            <pc:docMk/>
            <pc:sldMk cId="2659064649" sldId="258"/>
            <ac:spMk id="2" creationId="{ACB84218-9383-424C-995A-058C4DABFC0D}"/>
          </ac:spMkLst>
        </pc:spChg>
        <pc:spChg chg="del">
          <ac:chgData name="Zoriana Mul" userId="S::zomua004@osloskolen.no::3855a70a-3174-4379-8c42-a725283f4130" providerId="AD" clId="Web-{CA52DBF6-219A-4B4F-A5E0-59B2BBCB6351}" dt="2020-03-27T09:41:49.014" v="285"/>
          <ac:spMkLst>
            <pc:docMk/>
            <pc:sldMk cId="2659064649" sldId="258"/>
            <ac:spMk id="3" creationId="{7B74400F-4EAA-45E7-8EBD-65789F676BE9}"/>
          </ac:spMkLst>
        </pc:spChg>
        <pc:spChg chg="add del mod">
          <ac:chgData name="Zoriana Mul" userId="S::zomua004@osloskolen.no::3855a70a-3174-4379-8c42-a725283f4130" providerId="AD" clId="Web-{CA52DBF6-219A-4B4F-A5E0-59B2BBCB6351}" dt="2020-03-27T10:28:54.070" v="792"/>
          <ac:spMkLst>
            <pc:docMk/>
            <pc:sldMk cId="2659064649" sldId="258"/>
            <ac:spMk id="8" creationId="{5757DA0A-76BE-418D-B869-E3D323D92200}"/>
          </ac:spMkLst>
        </pc:spChg>
        <pc:spChg chg="add del">
          <ac:chgData name="Zoriana Mul" userId="S::zomua004@osloskolen.no::3855a70a-3174-4379-8c42-a725283f4130" providerId="AD" clId="Web-{CA52DBF6-219A-4B4F-A5E0-59B2BBCB6351}" dt="2020-03-27T09:42:17.969" v="287"/>
          <ac:spMkLst>
            <pc:docMk/>
            <pc:sldMk cId="2659064649" sldId="258"/>
            <ac:spMk id="11" creationId="{9F4444CE-BC8D-4D61-B303-4C05614E62AB}"/>
          </ac:spMkLst>
        </pc:spChg>
        <pc:spChg chg="add del">
          <ac:chgData name="Zoriana Mul" userId="S::zomua004@osloskolen.no::3855a70a-3174-4379-8c42-a725283f4130" providerId="AD" clId="Web-{CA52DBF6-219A-4B4F-A5E0-59B2BBCB6351}" dt="2020-03-27T09:42:17.969" v="287"/>
          <ac:spMkLst>
            <pc:docMk/>
            <pc:sldMk cId="2659064649" sldId="258"/>
            <ac:spMk id="13" creationId="{62423CA5-E2E1-4789-B759-9906C1C94063}"/>
          </ac:spMkLst>
        </pc:spChg>
        <pc:spChg chg="add del">
          <ac:chgData name="Zoriana Mul" userId="S::zomua004@osloskolen.no::3855a70a-3174-4379-8c42-a725283f4130" providerId="AD" clId="Web-{CA52DBF6-219A-4B4F-A5E0-59B2BBCB6351}" dt="2020-03-27T09:42:17.969" v="287"/>
          <ac:spMkLst>
            <pc:docMk/>
            <pc:sldMk cId="2659064649" sldId="258"/>
            <ac:spMk id="15" creationId="{73772B81-181F-48B7-8826-4D9686D15DF5}"/>
          </ac:spMkLst>
        </pc:spChg>
        <pc:spChg chg="add del">
          <ac:chgData name="Zoriana Mul" userId="S::zomua004@osloskolen.no::3855a70a-3174-4379-8c42-a725283f4130" providerId="AD" clId="Web-{CA52DBF6-219A-4B4F-A5E0-59B2BBCB6351}" dt="2020-03-27T09:42:17.969" v="287"/>
          <ac:spMkLst>
            <pc:docMk/>
            <pc:sldMk cId="2659064649" sldId="258"/>
            <ac:spMk id="17" creationId="{B2205F6E-03C6-4E92-877C-E2482F6599AA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28:54.070" v="792"/>
          <ac:spMkLst>
            <pc:docMk/>
            <pc:sldMk cId="2659064649" sldId="258"/>
            <ac:spMk id="26" creationId="{3F088236-D655-4F88-B238-E16762358025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28:54.070" v="792"/>
          <ac:spMkLst>
            <pc:docMk/>
            <pc:sldMk cId="2659064649" sldId="258"/>
            <ac:spMk id="28" creationId="{3DAC0C92-199E-475C-9390-119A9B027276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28:54.070" v="792"/>
          <ac:spMkLst>
            <pc:docMk/>
            <pc:sldMk cId="2659064649" sldId="258"/>
            <ac:spMk id="30" creationId="{C4CFB339-0ED8-4FE2-9EF1-6D1375B8499B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28:54.070" v="792"/>
          <ac:spMkLst>
            <pc:docMk/>
            <pc:sldMk cId="2659064649" sldId="258"/>
            <ac:spMk id="32" creationId="{31896C80-2069-4431-9C19-83B913734490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28:54.070" v="792"/>
          <ac:spMkLst>
            <pc:docMk/>
            <pc:sldMk cId="2659064649" sldId="258"/>
            <ac:spMk id="34" creationId="{BF120A21-0841-4823-B0C4-28AEBCEF9B78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28:54.070" v="792"/>
          <ac:spMkLst>
            <pc:docMk/>
            <pc:sldMk cId="2659064649" sldId="258"/>
            <ac:spMk id="36" creationId="{DBB05BAE-BBD3-4289-899F-A6851503C6B0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28:54.070" v="792"/>
          <ac:spMkLst>
            <pc:docMk/>
            <pc:sldMk cId="2659064649" sldId="258"/>
            <ac:spMk id="38" creationId="{9874D11C-36F5-4BBE-A490-019A54E953B0}"/>
          </ac:spMkLst>
        </pc:spChg>
        <pc:spChg chg="add">
          <ac:chgData name="Zoriana Mul" userId="S::zomua004@osloskolen.no::3855a70a-3174-4379-8c42-a725283f4130" providerId="AD" clId="Web-{CA52DBF6-219A-4B4F-A5E0-59B2BBCB6351}" dt="2020-03-27T10:28:54.070" v="792"/>
          <ac:spMkLst>
            <pc:docMk/>
            <pc:sldMk cId="2659064649" sldId="258"/>
            <ac:spMk id="59" creationId="{66D61E08-70C3-48D8-BEA0-787111DC30DA}"/>
          </ac:spMkLst>
        </pc:spChg>
        <pc:spChg chg="add">
          <ac:chgData name="Zoriana Mul" userId="S::zomua004@osloskolen.no::3855a70a-3174-4379-8c42-a725283f4130" providerId="AD" clId="Web-{CA52DBF6-219A-4B4F-A5E0-59B2BBCB6351}" dt="2020-03-27T10:28:54.070" v="792"/>
          <ac:spMkLst>
            <pc:docMk/>
            <pc:sldMk cId="2659064649" sldId="258"/>
            <ac:spMk id="61" creationId="{FC55298F-0AE5-478E-AD2B-03C2614C5833}"/>
          </ac:spMkLst>
        </pc:spChg>
        <pc:spChg chg="add">
          <ac:chgData name="Zoriana Mul" userId="S::zomua004@osloskolen.no::3855a70a-3174-4379-8c42-a725283f4130" providerId="AD" clId="Web-{CA52DBF6-219A-4B4F-A5E0-59B2BBCB6351}" dt="2020-03-27T10:28:54.070" v="792"/>
          <ac:spMkLst>
            <pc:docMk/>
            <pc:sldMk cId="2659064649" sldId="258"/>
            <ac:spMk id="63" creationId="{C180E4EA-0B63-4779-A895-7E90E71088F3}"/>
          </ac:spMkLst>
        </pc:spChg>
        <pc:spChg chg="add">
          <ac:chgData name="Zoriana Mul" userId="S::zomua004@osloskolen.no::3855a70a-3174-4379-8c42-a725283f4130" providerId="AD" clId="Web-{CA52DBF6-219A-4B4F-A5E0-59B2BBCB6351}" dt="2020-03-27T10:28:54.070" v="792"/>
          <ac:spMkLst>
            <pc:docMk/>
            <pc:sldMk cId="2659064649" sldId="258"/>
            <ac:spMk id="65" creationId="{CEE01D9D-3DE8-4EED-B0D3-8F3C79CC7673}"/>
          </ac:spMkLst>
        </pc:spChg>
        <pc:spChg chg="add">
          <ac:chgData name="Zoriana Mul" userId="S::zomua004@osloskolen.no::3855a70a-3174-4379-8c42-a725283f4130" providerId="AD" clId="Web-{CA52DBF6-219A-4B4F-A5E0-59B2BBCB6351}" dt="2020-03-27T10:28:54.070" v="792"/>
          <ac:spMkLst>
            <pc:docMk/>
            <pc:sldMk cId="2659064649" sldId="258"/>
            <ac:spMk id="67" creationId="{89AF5CE9-607F-43F4-8983-DCD6DA4051FD}"/>
          </ac:spMkLst>
        </pc:spChg>
        <pc:spChg chg="add">
          <ac:chgData name="Zoriana Mul" userId="S::zomua004@osloskolen.no::3855a70a-3174-4379-8c42-a725283f4130" providerId="AD" clId="Web-{CA52DBF6-219A-4B4F-A5E0-59B2BBCB6351}" dt="2020-03-27T10:28:54.070" v="792"/>
          <ac:spMkLst>
            <pc:docMk/>
            <pc:sldMk cId="2659064649" sldId="258"/>
            <ac:spMk id="69" creationId="{6EEA2DBD-9E1E-4521-8C01-F32AD18A89E3}"/>
          </ac:spMkLst>
        </pc:spChg>
        <pc:spChg chg="add">
          <ac:chgData name="Zoriana Mul" userId="S::zomua004@osloskolen.no::3855a70a-3174-4379-8c42-a725283f4130" providerId="AD" clId="Web-{CA52DBF6-219A-4B4F-A5E0-59B2BBCB6351}" dt="2020-03-27T10:28:54.070" v="792"/>
          <ac:spMkLst>
            <pc:docMk/>
            <pc:sldMk cId="2659064649" sldId="258"/>
            <ac:spMk id="71" creationId="{15BBD2C1-BA9B-46A9-A27A-33498B169272}"/>
          </ac:spMkLst>
        </pc:spChg>
        <pc:grpChg chg="add">
          <ac:chgData name="Zoriana Mul" userId="S::zomua004@osloskolen.no::3855a70a-3174-4379-8c42-a725283f4130" providerId="AD" clId="Web-{CA52DBF6-219A-4B4F-A5E0-59B2BBCB6351}" dt="2020-03-27T10:28:54.070" v="792"/>
          <ac:grpSpMkLst>
            <pc:docMk/>
            <pc:sldMk cId="2659064649" sldId="258"/>
            <ac:grpSpMk id="43" creationId="{88C9B83F-64CD-41C1-925F-A08801FFD0BD}"/>
          </ac:grpSpMkLst>
        </pc:grpChg>
        <pc:picChg chg="add mod ord">
          <ac:chgData name="Zoriana Mul" userId="S::zomua004@osloskolen.no::3855a70a-3174-4379-8c42-a725283f4130" providerId="AD" clId="Web-{CA52DBF6-219A-4B4F-A5E0-59B2BBCB6351}" dt="2020-03-27T10:28:54.070" v="792"/>
          <ac:picMkLst>
            <pc:docMk/>
            <pc:sldMk cId="2659064649" sldId="258"/>
            <ac:picMk id="4" creationId="{579F170B-62E9-4047-9BDC-5A7E576677F3}"/>
          </ac:picMkLst>
        </pc:picChg>
        <pc:cxnChg chg="add del">
          <ac:chgData name="Zoriana Mul" userId="S::zomua004@osloskolen.no::3855a70a-3174-4379-8c42-a725283f4130" providerId="AD" clId="Web-{CA52DBF6-219A-4B4F-A5E0-59B2BBCB6351}" dt="2020-03-27T10:28:54.070" v="792"/>
          <ac:cxnSpMkLst>
            <pc:docMk/>
            <pc:sldMk cId="2659064649" sldId="258"/>
            <ac:cxnSpMk id="22" creationId="{64FA5DFF-7FE6-4855-84E6-DFA78EE978BD}"/>
          </ac:cxnSpMkLst>
        </pc:cxnChg>
        <pc:cxnChg chg="add del">
          <ac:chgData name="Zoriana Mul" userId="S::zomua004@osloskolen.no::3855a70a-3174-4379-8c42-a725283f4130" providerId="AD" clId="Web-{CA52DBF6-219A-4B4F-A5E0-59B2BBCB6351}" dt="2020-03-27T10:28:54.070" v="792"/>
          <ac:cxnSpMkLst>
            <pc:docMk/>
            <pc:sldMk cId="2659064649" sldId="258"/>
            <ac:cxnSpMk id="24" creationId="{2AFD8CBA-54A3-4363-991B-B9C631BBFA74}"/>
          </ac:cxnSpMkLst>
        </pc:cxnChg>
        <pc:cxnChg chg="add">
          <ac:chgData name="Zoriana Mul" userId="S::zomua004@osloskolen.no::3855a70a-3174-4379-8c42-a725283f4130" providerId="AD" clId="Web-{CA52DBF6-219A-4B4F-A5E0-59B2BBCB6351}" dt="2020-03-27T10:28:54.070" v="792"/>
          <ac:cxnSpMkLst>
            <pc:docMk/>
            <pc:sldMk cId="2659064649" sldId="258"/>
            <ac:cxnSpMk id="55" creationId="{A57C1A16-B8AB-4D99-A195-A38F556A6486}"/>
          </ac:cxnSpMkLst>
        </pc:cxnChg>
        <pc:cxnChg chg="add">
          <ac:chgData name="Zoriana Mul" userId="S::zomua004@osloskolen.no::3855a70a-3174-4379-8c42-a725283f4130" providerId="AD" clId="Web-{CA52DBF6-219A-4B4F-A5E0-59B2BBCB6351}" dt="2020-03-27T10:28:54.070" v="792"/>
          <ac:cxnSpMkLst>
            <pc:docMk/>
            <pc:sldMk cId="2659064649" sldId="258"/>
            <ac:cxnSpMk id="57" creationId="{F8A9B20B-D1DD-4573-B5EC-558029519236}"/>
          </ac:cxnSpMkLst>
        </pc:cxnChg>
      </pc:sldChg>
      <pc:sldChg chg="addSp delSp modSp new">
        <pc:chgData name="Zoriana Mul" userId="S::zomua004@osloskolen.no::3855a70a-3174-4379-8c42-a725283f4130" providerId="AD" clId="Web-{CA52DBF6-219A-4B4F-A5E0-59B2BBCB6351}" dt="2020-03-27T13:12:34.127" v="1132" actId="20577"/>
        <pc:sldMkLst>
          <pc:docMk/>
          <pc:sldMk cId="222856047" sldId="259"/>
        </pc:sldMkLst>
        <pc:spChg chg="mod">
          <ac:chgData name="Zoriana Mul" userId="S::zomua004@osloskolen.no::3855a70a-3174-4379-8c42-a725283f4130" providerId="AD" clId="Web-{CA52DBF6-219A-4B4F-A5E0-59B2BBCB6351}" dt="2020-03-27T13:12:34.127" v="1132" actId="20577"/>
          <ac:spMkLst>
            <pc:docMk/>
            <pc:sldMk cId="222856047" sldId="259"/>
            <ac:spMk id="2" creationId="{9030CCB0-6DAE-4B92-AC0F-9707DEBDAEA3}"/>
          </ac:spMkLst>
        </pc:spChg>
        <pc:spChg chg="del">
          <ac:chgData name="Zoriana Mul" userId="S::zomua004@osloskolen.no::3855a70a-3174-4379-8c42-a725283f4130" providerId="AD" clId="Web-{CA52DBF6-219A-4B4F-A5E0-59B2BBCB6351}" dt="2020-03-27T09:53:43.798" v="517"/>
          <ac:spMkLst>
            <pc:docMk/>
            <pc:sldMk cId="222856047" sldId="259"/>
            <ac:spMk id="3" creationId="{EF65919A-3E30-4F66-B7EB-1F2849D00E8E}"/>
          </ac:spMkLst>
        </pc:spChg>
        <pc:picChg chg="add mod ord">
          <ac:chgData name="Zoriana Mul" userId="S::zomua004@osloskolen.no::3855a70a-3174-4379-8c42-a725283f4130" providerId="AD" clId="Web-{CA52DBF6-219A-4B4F-A5E0-59B2BBCB6351}" dt="2020-03-27T09:53:43.798" v="517"/>
          <ac:picMkLst>
            <pc:docMk/>
            <pc:sldMk cId="222856047" sldId="259"/>
            <ac:picMk id="4" creationId="{5977C19E-CB17-424A-B2D2-5750A365C4B8}"/>
          </ac:picMkLst>
        </pc:picChg>
      </pc:sldChg>
      <pc:sldChg chg="addSp delSp modSp new mod setBg">
        <pc:chgData name="Zoriana Mul" userId="S::zomua004@osloskolen.no::3855a70a-3174-4379-8c42-a725283f4130" providerId="AD" clId="Web-{CA52DBF6-219A-4B4F-A5E0-59B2BBCB6351}" dt="2020-03-27T13:12:44.862" v="1135" actId="20577"/>
        <pc:sldMkLst>
          <pc:docMk/>
          <pc:sldMk cId="3628154643" sldId="260"/>
        </pc:sldMkLst>
        <pc:spChg chg="mod">
          <ac:chgData name="Zoriana Mul" userId="S::zomua004@osloskolen.no::3855a70a-3174-4379-8c42-a725283f4130" providerId="AD" clId="Web-{CA52DBF6-219A-4B4F-A5E0-59B2BBCB6351}" dt="2020-03-27T13:12:44.862" v="1135" actId="20577"/>
          <ac:spMkLst>
            <pc:docMk/>
            <pc:sldMk cId="3628154643" sldId="260"/>
            <ac:spMk id="2" creationId="{F4F4B0AB-2817-4F55-BB35-A227202CDED4}"/>
          </ac:spMkLst>
        </pc:spChg>
        <pc:spChg chg="del">
          <ac:chgData name="Zoriana Mul" userId="S::zomua004@osloskolen.no::3855a70a-3174-4379-8c42-a725283f4130" providerId="AD" clId="Web-{CA52DBF6-219A-4B4F-A5E0-59B2BBCB6351}" dt="2020-03-27T10:00:20.608" v="533"/>
          <ac:spMkLst>
            <pc:docMk/>
            <pc:sldMk cId="3628154643" sldId="260"/>
            <ac:spMk id="3" creationId="{3EC8BD93-6E99-4373-A850-BAC718ABA90D}"/>
          </ac:spMkLst>
        </pc:spChg>
        <pc:spChg chg="add del mod ord">
          <ac:chgData name="Zoriana Mul" userId="S::zomua004@osloskolen.no::3855a70a-3174-4379-8c42-a725283f4130" providerId="AD" clId="Web-{CA52DBF6-219A-4B4F-A5E0-59B2BBCB6351}" dt="2020-03-27T10:29:29.885" v="795"/>
          <ac:spMkLst>
            <pc:docMk/>
            <pc:sldMk cId="3628154643" sldId="260"/>
            <ac:spMk id="8" creationId="{7D286E02-07B0-48BD-AAB8-F20EF334F6B0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29:29.869" v="794"/>
          <ac:spMkLst>
            <pc:docMk/>
            <pc:sldMk cId="3628154643" sldId="260"/>
            <ac:spMk id="13" creationId="{A65AC7D1-EAA9-48F5-B509-60A7F50BF703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29:29.869" v="794"/>
          <ac:spMkLst>
            <pc:docMk/>
            <pc:sldMk cId="3628154643" sldId="260"/>
            <ac:spMk id="15" creationId="{D6320AF9-619A-4175-865B-5663E1AEF4C5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29:29.869" v="794"/>
          <ac:spMkLst>
            <pc:docMk/>
            <pc:sldMk cId="3628154643" sldId="260"/>
            <ac:spMk id="21" creationId="{7E018740-5C2B-4A41-AC1A-7E68D1EC1954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29:29.869" v="794"/>
          <ac:spMkLst>
            <pc:docMk/>
            <pc:sldMk cId="3628154643" sldId="260"/>
            <ac:spMk id="23" creationId="{166F75A4-C475-4941-8EE2-B80A06A2C1BB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29:29.869" v="794"/>
          <ac:spMkLst>
            <pc:docMk/>
            <pc:sldMk cId="3628154643" sldId="260"/>
            <ac:spMk id="25" creationId="{A032553A-72E8-4B0D-8405-FF9771C9AF05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29:29.869" v="794"/>
          <ac:spMkLst>
            <pc:docMk/>
            <pc:sldMk cId="3628154643" sldId="260"/>
            <ac:spMk id="27" creationId="{765800AC-C3B9-498E-87BC-29FAE4C76B21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29:29.869" v="794"/>
          <ac:spMkLst>
            <pc:docMk/>
            <pc:sldMk cId="3628154643" sldId="260"/>
            <ac:spMk id="29" creationId="{1F9D6ACB-2FF4-49F9-978A-E0D5327FC635}"/>
          </ac:spMkLst>
        </pc:spChg>
        <pc:spChg chg="add">
          <ac:chgData name="Zoriana Mul" userId="S::zomua004@osloskolen.no::3855a70a-3174-4379-8c42-a725283f4130" providerId="AD" clId="Web-{CA52DBF6-219A-4B4F-A5E0-59B2BBCB6351}" dt="2020-03-27T10:29:29.885" v="795"/>
          <ac:spMkLst>
            <pc:docMk/>
            <pc:sldMk cId="3628154643" sldId="260"/>
            <ac:spMk id="30" creationId="{5A7802B6-FF37-40CF-A7E2-6F2A0D9A91EF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29:29.869" v="794"/>
          <ac:spMkLst>
            <pc:docMk/>
            <pc:sldMk cId="3628154643" sldId="260"/>
            <ac:spMk id="31" creationId="{A5EC319D-0FEA-4B95-A3EA-01E35672C95B}"/>
          </ac:spMkLst>
        </pc:spChg>
        <pc:grpChg chg="add">
          <ac:chgData name="Zoriana Mul" userId="S::zomua004@osloskolen.no::3855a70a-3174-4379-8c42-a725283f4130" providerId="AD" clId="Web-{CA52DBF6-219A-4B4F-A5E0-59B2BBCB6351}" dt="2020-03-27T10:29:29.885" v="795"/>
          <ac:grpSpMkLst>
            <pc:docMk/>
            <pc:sldMk cId="3628154643" sldId="260"/>
            <ac:grpSpMk id="10" creationId="{B4DE830A-B531-4A3B-96F6-0ECE88B08555}"/>
          </ac:grpSpMkLst>
        </pc:grpChg>
        <pc:picChg chg="add mod ord">
          <ac:chgData name="Zoriana Mul" userId="S::zomua004@osloskolen.no::3855a70a-3174-4379-8c42-a725283f4130" providerId="AD" clId="Web-{CA52DBF6-219A-4B4F-A5E0-59B2BBCB6351}" dt="2020-03-27T10:29:29.885" v="795"/>
          <ac:picMkLst>
            <pc:docMk/>
            <pc:sldMk cId="3628154643" sldId="260"/>
            <ac:picMk id="4" creationId="{F8D34A89-6DB5-4C51-BD4B-3EE118F36C1A}"/>
          </ac:picMkLst>
        </pc:picChg>
        <pc:cxnChg chg="add del">
          <ac:chgData name="Zoriana Mul" userId="S::zomua004@osloskolen.no::3855a70a-3174-4379-8c42-a725283f4130" providerId="AD" clId="Web-{CA52DBF6-219A-4B4F-A5E0-59B2BBCB6351}" dt="2020-03-27T10:29:29.869" v="794"/>
          <ac:cxnSpMkLst>
            <pc:docMk/>
            <pc:sldMk cId="3628154643" sldId="260"/>
            <ac:cxnSpMk id="17" creationId="{063B6EC6-D752-4EE7-908B-F8F19E8C7FEA}"/>
          </ac:cxnSpMkLst>
        </pc:cxnChg>
        <pc:cxnChg chg="add del">
          <ac:chgData name="Zoriana Mul" userId="S::zomua004@osloskolen.no::3855a70a-3174-4379-8c42-a725283f4130" providerId="AD" clId="Web-{CA52DBF6-219A-4B4F-A5E0-59B2BBCB6351}" dt="2020-03-27T10:29:29.869" v="794"/>
          <ac:cxnSpMkLst>
            <pc:docMk/>
            <pc:sldMk cId="3628154643" sldId="260"/>
            <ac:cxnSpMk id="19" creationId="{EFECD4E8-AD3E-4228-82A2-9461958EA94D}"/>
          </ac:cxnSpMkLst>
        </pc:cxnChg>
      </pc:sldChg>
      <pc:sldChg chg="addSp delSp modSp new mod ord setBg">
        <pc:chgData name="Zoriana Mul" userId="S::zomua004@osloskolen.no::3855a70a-3174-4379-8c42-a725283f4130" providerId="AD" clId="Web-{CA52DBF6-219A-4B4F-A5E0-59B2BBCB6351}" dt="2020-03-27T13:12:53.330" v="1138" actId="20577"/>
        <pc:sldMkLst>
          <pc:docMk/>
          <pc:sldMk cId="3037255189" sldId="261"/>
        </pc:sldMkLst>
        <pc:spChg chg="mod">
          <ac:chgData name="Zoriana Mul" userId="S::zomua004@osloskolen.no::3855a70a-3174-4379-8c42-a725283f4130" providerId="AD" clId="Web-{CA52DBF6-219A-4B4F-A5E0-59B2BBCB6351}" dt="2020-03-27T13:12:53.330" v="1138" actId="20577"/>
          <ac:spMkLst>
            <pc:docMk/>
            <pc:sldMk cId="3037255189" sldId="261"/>
            <ac:spMk id="2" creationId="{3BD55F89-7FE1-4374-AB4B-E730DBAF2C30}"/>
          </ac:spMkLst>
        </pc:spChg>
        <pc:spChg chg="del">
          <ac:chgData name="Zoriana Mul" userId="S::zomua004@osloskolen.no::3855a70a-3174-4379-8c42-a725283f4130" providerId="AD" clId="Web-{CA52DBF6-219A-4B4F-A5E0-59B2BBCB6351}" dt="2020-03-27T10:07:31.357" v="562"/>
          <ac:spMkLst>
            <pc:docMk/>
            <pc:sldMk cId="3037255189" sldId="261"/>
            <ac:spMk id="3" creationId="{FD8153A2-EC1D-481C-BBD4-BC16C7B28B0D}"/>
          </ac:spMkLst>
        </pc:spChg>
        <pc:spChg chg="add del mod">
          <ac:chgData name="Zoriana Mul" userId="S::zomua004@osloskolen.no::3855a70a-3174-4379-8c42-a725283f4130" providerId="AD" clId="Web-{CA52DBF6-219A-4B4F-A5E0-59B2BBCB6351}" dt="2020-03-27T10:10:04.821" v="565"/>
          <ac:spMkLst>
            <pc:docMk/>
            <pc:sldMk cId="3037255189" sldId="261"/>
            <ac:spMk id="7" creationId="{AB6EAEEA-0C43-4D16-B765-C5E7B8563E00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30:27.670" v="802"/>
          <ac:spMkLst>
            <pc:docMk/>
            <pc:sldMk cId="3037255189" sldId="261"/>
            <ac:spMk id="10" creationId="{E77C41C2-597B-4076-AB0A-0688FE148A1C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30:20.342" v="800"/>
          <ac:spMkLst>
            <pc:docMk/>
            <pc:sldMk cId="3037255189" sldId="261"/>
            <ac:spMk id="12" creationId="{ABB27F37-7BEA-4CFE-BBD2-86C9DBE86125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30:20.342" v="800"/>
          <ac:spMkLst>
            <pc:docMk/>
            <pc:sldMk cId="3037255189" sldId="261"/>
            <ac:spMk id="15" creationId="{A65AC7D1-EAA9-48F5-B509-60A7F50BF703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30:20.342" v="800"/>
          <ac:spMkLst>
            <pc:docMk/>
            <pc:sldMk cId="3037255189" sldId="261"/>
            <ac:spMk id="17" creationId="{D6320AF9-619A-4175-865B-5663E1AEF4C5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30:20.342" v="800"/>
          <ac:spMkLst>
            <pc:docMk/>
            <pc:sldMk cId="3037255189" sldId="261"/>
            <ac:spMk id="23" creationId="{7E018740-5C2B-4A41-AC1A-7E68D1EC1954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30:20.342" v="800"/>
          <ac:spMkLst>
            <pc:docMk/>
            <pc:sldMk cId="3037255189" sldId="261"/>
            <ac:spMk id="25" creationId="{166F75A4-C475-4941-8EE2-B80A06A2C1BB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30:20.342" v="800"/>
          <ac:spMkLst>
            <pc:docMk/>
            <pc:sldMk cId="3037255189" sldId="261"/>
            <ac:spMk id="27" creationId="{A032553A-72E8-4B0D-8405-FF9771C9AF05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30:20.342" v="800"/>
          <ac:spMkLst>
            <pc:docMk/>
            <pc:sldMk cId="3037255189" sldId="261"/>
            <ac:spMk id="29" creationId="{765800AC-C3B9-498E-87BC-29FAE4C76B21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30:20.342" v="800"/>
          <ac:spMkLst>
            <pc:docMk/>
            <pc:sldMk cId="3037255189" sldId="261"/>
            <ac:spMk id="31" creationId="{1F9D6ACB-2FF4-49F9-978A-E0D5327FC635}"/>
          </ac:spMkLst>
        </pc:spChg>
        <pc:spChg chg="add">
          <ac:chgData name="Zoriana Mul" userId="S::zomua004@osloskolen.no::3855a70a-3174-4379-8c42-a725283f4130" providerId="AD" clId="Web-{CA52DBF6-219A-4B4F-A5E0-59B2BBCB6351}" dt="2020-03-27T10:30:27.686" v="803"/>
          <ac:spMkLst>
            <pc:docMk/>
            <pc:sldMk cId="3037255189" sldId="261"/>
            <ac:spMk id="32" creationId="{5A7802B6-FF37-40CF-A7E2-6F2A0D9A91EF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30:20.342" v="800"/>
          <ac:spMkLst>
            <pc:docMk/>
            <pc:sldMk cId="3037255189" sldId="261"/>
            <ac:spMk id="33" creationId="{A5EC319D-0FEA-4B95-A3EA-01E35672C95B}"/>
          </ac:spMkLst>
        </pc:spChg>
        <pc:grpChg chg="add">
          <ac:chgData name="Zoriana Mul" userId="S::zomua004@osloskolen.no::3855a70a-3174-4379-8c42-a725283f4130" providerId="AD" clId="Web-{CA52DBF6-219A-4B4F-A5E0-59B2BBCB6351}" dt="2020-03-27T10:30:27.686" v="803"/>
          <ac:grpSpMkLst>
            <pc:docMk/>
            <pc:sldMk cId="3037255189" sldId="261"/>
            <ac:grpSpMk id="13" creationId="{B4DE830A-B531-4A3B-96F6-0ECE88B08555}"/>
          </ac:grpSpMkLst>
        </pc:grpChg>
        <pc:picChg chg="add del mod ord">
          <ac:chgData name="Zoriana Mul" userId="S::zomua004@osloskolen.no::3855a70a-3174-4379-8c42-a725283f4130" providerId="AD" clId="Web-{CA52DBF6-219A-4B4F-A5E0-59B2BBCB6351}" dt="2020-03-27T10:09:54.383" v="564"/>
          <ac:picMkLst>
            <pc:docMk/>
            <pc:sldMk cId="3037255189" sldId="261"/>
            <ac:picMk id="4" creationId="{3C2D908C-4CEF-4FE2-8191-AB4BC0A52293}"/>
          </ac:picMkLst>
        </pc:picChg>
        <pc:picChg chg="add mod ord">
          <ac:chgData name="Zoriana Mul" userId="S::zomua004@osloskolen.no::3855a70a-3174-4379-8c42-a725283f4130" providerId="AD" clId="Web-{CA52DBF6-219A-4B4F-A5E0-59B2BBCB6351}" dt="2020-03-27T10:30:27.686" v="803"/>
          <ac:picMkLst>
            <pc:docMk/>
            <pc:sldMk cId="3037255189" sldId="261"/>
            <ac:picMk id="8" creationId="{E3A44674-CB2E-45C0-8DFA-04465D8FFF16}"/>
          </ac:picMkLst>
        </pc:picChg>
        <pc:cxnChg chg="add del">
          <ac:chgData name="Zoriana Mul" userId="S::zomua004@osloskolen.no::3855a70a-3174-4379-8c42-a725283f4130" providerId="AD" clId="Web-{CA52DBF6-219A-4B4F-A5E0-59B2BBCB6351}" dt="2020-03-27T10:30:20.342" v="800"/>
          <ac:cxnSpMkLst>
            <pc:docMk/>
            <pc:sldMk cId="3037255189" sldId="261"/>
            <ac:cxnSpMk id="19" creationId="{063B6EC6-D752-4EE7-908B-F8F19E8C7FEA}"/>
          </ac:cxnSpMkLst>
        </pc:cxnChg>
        <pc:cxnChg chg="add del">
          <ac:chgData name="Zoriana Mul" userId="S::zomua004@osloskolen.no::3855a70a-3174-4379-8c42-a725283f4130" providerId="AD" clId="Web-{CA52DBF6-219A-4B4F-A5E0-59B2BBCB6351}" dt="2020-03-27T10:30:20.342" v="800"/>
          <ac:cxnSpMkLst>
            <pc:docMk/>
            <pc:sldMk cId="3037255189" sldId="261"/>
            <ac:cxnSpMk id="21" creationId="{EFECD4E8-AD3E-4228-82A2-9461958EA94D}"/>
          </ac:cxnSpMkLst>
        </pc:cxnChg>
      </pc:sldChg>
      <pc:sldChg chg="addSp delSp modSp new mod setBg">
        <pc:chgData name="Zoriana Mul" userId="S::zomua004@osloskolen.no::3855a70a-3174-4379-8c42-a725283f4130" providerId="AD" clId="Web-{CA52DBF6-219A-4B4F-A5E0-59B2BBCB6351}" dt="2020-03-27T13:13:01.549" v="1141" actId="20577"/>
        <pc:sldMkLst>
          <pc:docMk/>
          <pc:sldMk cId="2845648625" sldId="262"/>
        </pc:sldMkLst>
        <pc:spChg chg="mod ord">
          <ac:chgData name="Zoriana Mul" userId="S::zomua004@osloskolen.no::3855a70a-3174-4379-8c42-a725283f4130" providerId="AD" clId="Web-{CA52DBF6-219A-4B4F-A5E0-59B2BBCB6351}" dt="2020-03-27T13:13:01.549" v="1141" actId="20577"/>
          <ac:spMkLst>
            <pc:docMk/>
            <pc:sldMk cId="2845648625" sldId="262"/>
            <ac:spMk id="2" creationId="{9EE9AAA1-100E-4CA4-BE57-CB1F8FB61A8F}"/>
          </ac:spMkLst>
        </pc:spChg>
        <pc:spChg chg="del">
          <ac:chgData name="Zoriana Mul" userId="S::zomua004@osloskolen.no::3855a70a-3174-4379-8c42-a725283f4130" providerId="AD" clId="Web-{CA52DBF6-219A-4B4F-A5E0-59B2BBCB6351}" dt="2020-03-27T10:17:50.401" v="684"/>
          <ac:spMkLst>
            <pc:docMk/>
            <pc:sldMk cId="2845648625" sldId="262"/>
            <ac:spMk id="3" creationId="{DDEB9DAA-52A8-49A2-BDAB-F9A9DD4B7F0A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31:38.238" v="817"/>
          <ac:spMkLst>
            <pc:docMk/>
            <pc:sldMk cId="2845648625" sldId="262"/>
            <ac:spMk id="7" creationId="{A83A1314-625C-4D15-B9D5-387CE47D7DAD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18:22.086" v="688"/>
          <ac:spMkLst>
            <pc:docMk/>
            <pc:sldMk cId="2845648625" sldId="262"/>
            <ac:spMk id="8" creationId="{522366BD-6BCA-471F-BCED-60E567EFF5A4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31:38.238" v="817"/>
          <ac:spMkLst>
            <pc:docMk/>
            <pc:sldMk cId="2845648625" sldId="262"/>
            <ac:spMk id="24" creationId="{AA330523-F25B-4007-B3E5-ABB5637D160A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18:16.718" v="686"/>
          <ac:spMkLst>
            <pc:docMk/>
            <pc:sldMk cId="2845648625" sldId="262"/>
            <ac:spMk id="25" creationId="{66D61E08-70C3-48D8-BEA0-787111DC30DA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18:16.718" v="686"/>
          <ac:spMkLst>
            <pc:docMk/>
            <pc:sldMk cId="2845648625" sldId="262"/>
            <ac:spMk id="27" creationId="{FC55298F-0AE5-478E-AD2B-03C2614C5833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18:16.718" v="686"/>
          <ac:spMkLst>
            <pc:docMk/>
            <pc:sldMk cId="2845648625" sldId="262"/>
            <ac:spMk id="29" creationId="{C180E4EA-0B63-4779-A895-7E90E71088F3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18:16.718" v="686"/>
          <ac:spMkLst>
            <pc:docMk/>
            <pc:sldMk cId="2845648625" sldId="262"/>
            <ac:spMk id="31" creationId="{CEE01D9D-3DE8-4EED-B0D3-8F3C79CC7673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18:16.718" v="686"/>
          <ac:spMkLst>
            <pc:docMk/>
            <pc:sldMk cId="2845648625" sldId="262"/>
            <ac:spMk id="33" creationId="{89AF5CE9-607F-43F4-8983-DCD6DA4051FD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18:16.718" v="686"/>
          <ac:spMkLst>
            <pc:docMk/>
            <pc:sldMk cId="2845648625" sldId="262"/>
            <ac:spMk id="35" creationId="{6EEA2DBD-9E1E-4521-8C01-F32AD18A89E3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18:16.718" v="686"/>
          <ac:spMkLst>
            <pc:docMk/>
            <pc:sldMk cId="2845648625" sldId="262"/>
            <ac:spMk id="37" creationId="{15BBD2C1-BA9B-46A9-A27A-33498B169272}"/>
          </ac:spMkLst>
        </pc:spChg>
        <pc:grpChg chg="add del">
          <ac:chgData name="Zoriana Mul" userId="S::zomua004@osloskolen.no::3855a70a-3174-4379-8c42-a725283f4130" providerId="AD" clId="Web-{CA52DBF6-219A-4B4F-A5E0-59B2BBCB6351}" dt="2020-03-27T10:18:34.601" v="690"/>
          <ac:grpSpMkLst>
            <pc:docMk/>
            <pc:sldMk cId="2845648625" sldId="262"/>
            <ac:grpSpMk id="6" creationId="{88C9B83F-64CD-41C1-925F-A08801FFD0BD}"/>
          </ac:grpSpMkLst>
        </pc:grpChg>
        <pc:grpChg chg="add del">
          <ac:chgData name="Zoriana Mul" userId="S::zomua004@osloskolen.no::3855a70a-3174-4379-8c42-a725283f4130" providerId="AD" clId="Web-{CA52DBF6-219A-4B4F-A5E0-59B2BBCB6351}" dt="2020-03-27T10:18:16.718" v="686"/>
          <ac:grpSpMkLst>
            <pc:docMk/>
            <pc:sldMk cId="2845648625" sldId="262"/>
            <ac:grpSpMk id="9" creationId="{88C9B83F-64CD-41C1-925F-A08801FFD0BD}"/>
          </ac:grpSpMkLst>
        </pc:grpChg>
        <pc:grpChg chg="add del">
          <ac:chgData name="Zoriana Mul" userId="S::zomua004@osloskolen.no::3855a70a-3174-4379-8c42-a725283f4130" providerId="AD" clId="Web-{CA52DBF6-219A-4B4F-A5E0-59B2BBCB6351}" dt="2020-03-27T10:31:38.238" v="817"/>
          <ac:grpSpMkLst>
            <pc:docMk/>
            <pc:sldMk cId="2845648625" sldId="262"/>
            <ac:grpSpMk id="12" creationId="{B4DE830A-B531-4A3B-96F6-0ECE88B08555}"/>
          </ac:grpSpMkLst>
        </pc:grpChg>
        <pc:picChg chg="add mod ord">
          <ac:chgData name="Zoriana Mul" userId="S::zomua004@osloskolen.no::3855a70a-3174-4379-8c42-a725283f4130" providerId="AD" clId="Web-{CA52DBF6-219A-4B4F-A5E0-59B2BBCB6351}" dt="2020-03-27T10:31:38.238" v="817"/>
          <ac:picMkLst>
            <pc:docMk/>
            <pc:sldMk cId="2845648625" sldId="262"/>
            <ac:picMk id="4" creationId="{6DD21F2C-24A5-42F2-A691-C1B9ECC6AB98}"/>
          </ac:picMkLst>
        </pc:picChg>
        <pc:cxnChg chg="add del">
          <ac:chgData name="Zoriana Mul" userId="S::zomua004@osloskolen.no::3855a70a-3174-4379-8c42-a725283f4130" providerId="AD" clId="Web-{CA52DBF6-219A-4B4F-A5E0-59B2BBCB6351}" dt="2020-03-27T10:18:16.718" v="686"/>
          <ac:cxnSpMkLst>
            <pc:docMk/>
            <pc:sldMk cId="2845648625" sldId="262"/>
            <ac:cxnSpMk id="21" creationId="{A57C1A16-B8AB-4D99-A195-A38F556A6486}"/>
          </ac:cxnSpMkLst>
        </pc:cxnChg>
        <pc:cxnChg chg="add del">
          <ac:chgData name="Zoriana Mul" userId="S::zomua004@osloskolen.no::3855a70a-3174-4379-8c42-a725283f4130" providerId="AD" clId="Web-{CA52DBF6-219A-4B4F-A5E0-59B2BBCB6351}" dt="2020-03-27T10:18:16.718" v="686"/>
          <ac:cxnSpMkLst>
            <pc:docMk/>
            <pc:sldMk cId="2845648625" sldId="262"/>
            <ac:cxnSpMk id="23" creationId="{F8A9B20B-D1DD-4573-B5EC-558029519236}"/>
          </ac:cxnSpMkLst>
        </pc:cxnChg>
      </pc:sldChg>
      <pc:sldChg chg="addSp delSp modSp new mod setBg">
        <pc:chgData name="Zoriana Mul" userId="S::zomua004@osloskolen.no::3855a70a-3174-4379-8c42-a725283f4130" providerId="AD" clId="Web-{CA52DBF6-219A-4B4F-A5E0-59B2BBCB6351}" dt="2020-03-27T13:11:59.018" v="1126" actId="20577"/>
        <pc:sldMkLst>
          <pc:docMk/>
          <pc:sldMk cId="2627082224" sldId="263"/>
        </pc:sldMkLst>
        <pc:spChg chg="mod ord">
          <ac:chgData name="Zoriana Mul" userId="S::zomua004@osloskolen.no::3855a70a-3174-4379-8c42-a725283f4130" providerId="AD" clId="Web-{CA52DBF6-219A-4B4F-A5E0-59B2BBCB6351}" dt="2020-03-27T13:11:59.018" v="1126" actId="20577"/>
          <ac:spMkLst>
            <pc:docMk/>
            <pc:sldMk cId="2627082224" sldId="263"/>
            <ac:spMk id="2" creationId="{EFCF9D84-6014-4266-A110-06552A6CE3E5}"/>
          </ac:spMkLst>
        </pc:spChg>
        <pc:spChg chg="del">
          <ac:chgData name="Zoriana Mul" userId="S::zomua004@osloskolen.no::3855a70a-3174-4379-8c42-a725283f4130" providerId="AD" clId="Web-{CA52DBF6-219A-4B4F-A5E0-59B2BBCB6351}" dt="2020-03-27T10:23:28.073" v="784"/>
          <ac:spMkLst>
            <pc:docMk/>
            <pc:sldMk cId="2627082224" sldId="263"/>
            <ac:spMk id="3" creationId="{5578C213-CE91-4460-B558-65EC498CF89B}"/>
          </ac:spMkLst>
        </pc:spChg>
        <pc:spChg chg="add del mod">
          <ac:chgData name="Zoriana Mul" userId="S::zomua004@osloskolen.no::3855a70a-3174-4379-8c42-a725283f4130" providerId="AD" clId="Web-{CA52DBF6-219A-4B4F-A5E0-59B2BBCB6351}" dt="2020-03-27T10:26:09.293" v="786"/>
          <ac:spMkLst>
            <pc:docMk/>
            <pc:sldMk cId="2627082224" sldId="263"/>
            <ac:spMk id="7" creationId="{A28B48FD-C560-46D1-89B3-69EB7030B89A}"/>
          </ac:spMkLst>
        </pc:spChg>
        <pc:spChg chg="add">
          <ac:chgData name="Zoriana Mul" userId="S::zomua004@osloskolen.no::3855a70a-3174-4379-8c42-a725283f4130" providerId="AD" clId="Web-{CA52DBF6-219A-4B4F-A5E0-59B2BBCB6351}" dt="2020-03-27T12:28:10.585" v="1102"/>
          <ac:spMkLst>
            <pc:docMk/>
            <pc:sldMk cId="2627082224" sldId="263"/>
            <ac:spMk id="12" creationId="{8AF46813-043F-4354-8BCF-B603FC803CE4}"/>
          </ac:spMkLst>
        </pc:spChg>
        <pc:spChg chg="add del">
          <ac:chgData name="Zoriana Mul" userId="S::zomua004@osloskolen.no::3855a70a-3174-4379-8c42-a725283f4130" providerId="AD" clId="Web-{CA52DBF6-219A-4B4F-A5E0-59B2BBCB6351}" dt="2020-03-27T12:28:10.569" v="1101"/>
          <ac:spMkLst>
            <pc:docMk/>
            <pc:sldMk cId="2627082224" sldId="263"/>
            <ac:spMk id="29" creationId="{66D61E08-70C3-48D8-BEA0-787111DC30DA}"/>
          </ac:spMkLst>
        </pc:spChg>
        <pc:spChg chg="add del">
          <ac:chgData name="Zoriana Mul" userId="S::zomua004@osloskolen.no::3855a70a-3174-4379-8c42-a725283f4130" providerId="AD" clId="Web-{CA52DBF6-219A-4B4F-A5E0-59B2BBCB6351}" dt="2020-03-27T12:28:10.569" v="1101"/>
          <ac:spMkLst>
            <pc:docMk/>
            <pc:sldMk cId="2627082224" sldId="263"/>
            <ac:spMk id="31" creationId="{FC55298F-0AE5-478E-AD2B-03C2614C5833}"/>
          </ac:spMkLst>
        </pc:spChg>
        <pc:spChg chg="add del">
          <ac:chgData name="Zoriana Mul" userId="S::zomua004@osloskolen.no::3855a70a-3174-4379-8c42-a725283f4130" providerId="AD" clId="Web-{CA52DBF6-219A-4B4F-A5E0-59B2BBCB6351}" dt="2020-03-27T12:28:10.569" v="1101"/>
          <ac:spMkLst>
            <pc:docMk/>
            <pc:sldMk cId="2627082224" sldId="263"/>
            <ac:spMk id="33" creationId="{C180E4EA-0B63-4779-A895-7E90E71088F3}"/>
          </ac:spMkLst>
        </pc:spChg>
        <pc:spChg chg="add del">
          <ac:chgData name="Zoriana Mul" userId="S::zomua004@osloskolen.no::3855a70a-3174-4379-8c42-a725283f4130" providerId="AD" clId="Web-{CA52DBF6-219A-4B4F-A5E0-59B2BBCB6351}" dt="2020-03-27T12:28:10.569" v="1101"/>
          <ac:spMkLst>
            <pc:docMk/>
            <pc:sldMk cId="2627082224" sldId="263"/>
            <ac:spMk id="35" creationId="{CEE01D9D-3DE8-4EED-B0D3-8F3C79CC7673}"/>
          </ac:spMkLst>
        </pc:spChg>
        <pc:spChg chg="add del">
          <ac:chgData name="Zoriana Mul" userId="S::zomua004@osloskolen.no::3855a70a-3174-4379-8c42-a725283f4130" providerId="AD" clId="Web-{CA52DBF6-219A-4B4F-A5E0-59B2BBCB6351}" dt="2020-03-27T12:28:10.569" v="1101"/>
          <ac:spMkLst>
            <pc:docMk/>
            <pc:sldMk cId="2627082224" sldId="263"/>
            <ac:spMk id="37" creationId="{89AF5CE9-607F-43F4-8983-DCD6DA4051FD}"/>
          </ac:spMkLst>
        </pc:spChg>
        <pc:spChg chg="add del">
          <ac:chgData name="Zoriana Mul" userId="S::zomua004@osloskolen.no::3855a70a-3174-4379-8c42-a725283f4130" providerId="AD" clId="Web-{CA52DBF6-219A-4B4F-A5E0-59B2BBCB6351}" dt="2020-03-27T12:28:10.569" v="1101"/>
          <ac:spMkLst>
            <pc:docMk/>
            <pc:sldMk cId="2627082224" sldId="263"/>
            <ac:spMk id="39" creationId="{6EEA2DBD-9E1E-4521-8C01-F32AD18A89E3}"/>
          </ac:spMkLst>
        </pc:spChg>
        <pc:spChg chg="add del">
          <ac:chgData name="Zoriana Mul" userId="S::zomua004@osloskolen.no::3855a70a-3174-4379-8c42-a725283f4130" providerId="AD" clId="Web-{CA52DBF6-219A-4B4F-A5E0-59B2BBCB6351}" dt="2020-03-27T12:28:10.569" v="1101"/>
          <ac:spMkLst>
            <pc:docMk/>
            <pc:sldMk cId="2627082224" sldId="263"/>
            <ac:spMk id="41" creationId="{15BBD2C1-BA9B-46A9-A27A-33498B169272}"/>
          </ac:spMkLst>
        </pc:spChg>
        <pc:grpChg chg="add del">
          <ac:chgData name="Zoriana Mul" userId="S::zomua004@osloskolen.no::3855a70a-3174-4379-8c42-a725283f4130" providerId="AD" clId="Web-{CA52DBF6-219A-4B4F-A5E0-59B2BBCB6351}" dt="2020-03-27T12:28:10.569" v="1101"/>
          <ac:grpSpMkLst>
            <pc:docMk/>
            <pc:sldMk cId="2627082224" sldId="263"/>
            <ac:grpSpMk id="13" creationId="{88C9B83F-64CD-41C1-925F-A08801FFD0BD}"/>
          </ac:grpSpMkLst>
        </pc:grpChg>
        <pc:picChg chg="add del mod ord">
          <ac:chgData name="Zoriana Mul" userId="S::zomua004@osloskolen.no::3855a70a-3174-4379-8c42-a725283f4130" providerId="AD" clId="Web-{CA52DBF6-219A-4B4F-A5E0-59B2BBCB6351}" dt="2020-03-27T10:24:02.846" v="785"/>
          <ac:picMkLst>
            <pc:docMk/>
            <pc:sldMk cId="2627082224" sldId="263"/>
            <ac:picMk id="4" creationId="{49AC1620-711C-4115-B25E-D153B3B4D38C}"/>
          </ac:picMkLst>
        </pc:picChg>
        <pc:picChg chg="add mod ord">
          <ac:chgData name="Zoriana Mul" userId="S::zomua004@osloskolen.no::3855a70a-3174-4379-8c42-a725283f4130" providerId="AD" clId="Web-{CA52DBF6-219A-4B4F-A5E0-59B2BBCB6351}" dt="2020-03-27T12:28:10.585" v="1102"/>
          <ac:picMkLst>
            <pc:docMk/>
            <pc:sldMk cId="2627082224" sldId="263"/>
            <ac:picMk id="8" creationId="{F001B5BD-E87C-4E43-BC4D-0B85590F350C}"/>
          </ac:picMkLst>
        </pc:picChg>
        <pc:cxnChg chg="add del">
          <ac:chgData name="Zoriana Mul" userId="S::zomua004@osloskolen.no::3855a70a-3174-4379-8c42-a725283f4130" providerId="AD" clId="Web-{CA52DBF6-219A-4B4F-A5E0-59B2BBCB6351}" dt="2020-03-27T12:28:10.569" v="1101"/>
          <ac:cxnSpMkLst>
            <pc:docMk/>
            <pc:sldMk cId="2627082224" sldId="263"/>
            <ac:cxnSpMk id="25" creationId="{A57C1A16-B8AB-4D99-A195-A38F556A6486}"/>
          </ac:cxnSpMkLst>
        </pc:cxnChg>
        <pc:cxnChg chg="add del">
          <ac:chgData name="Zoriana Mul" userId="S::zomua004@osloskolen.no::3855a70a-3174-4379-8c42-a725283f4130" providerId="AD" clId="Web-{CA52DBF6-219A-4B4F-A5E0-59B2BBCB6351}" dt="2020-03-27T12:28:10.569" v="1101"/>
          <ac:cxnSpMkLst>
            <pc:docMk/>
            <pc:sldMk cId="2627082224" sldId="263"/>
            <ac:cxnSpMk id="27" creationId="{F8A9B20B-D1DD-4573-B5EC-558029519236}"/>
          </ac:cxnSpMkLst>
        </pc:cxnChg>
      </pc:sldChg>
      <pc:sldChg chg="addSp delSp modSp new mod setBg">
        <pc:chgData name="Zoriana Mul" userId="S::zomua004@osloskolen.no::3855a70a-3174-4379-8c42-a725283f4130" providerId="AD" clId="Web-{CA52DBF6-219A-4B4F-A5E0-59B2BBCB6351}" dt="2020-03-27T12:18:50.753" v="1074" actId="1076"/>
        <pc:sldMkLst>
          <pc:docMk/>
          <pc:sldMk cId="61700709" sldId="264"/>
        </pc:sldMkLst>
        <pc:spChg chg="mod">
          <ac:chgData name="Zoriana Mul" userId="S::zomua004@osloskolen.no::3855a70a-3174-4379-8c42-a725283f4130" providerId="AD" clId="Web-{CA52DBF6-219A-4B4F-A5E0-59B2BBCB6351}" dt="2020-03-27T10:42:45.441" v="911" actId="20577"/>
          <ac:spMkLst>
            <pc:docMk/>
            <pc:sldMk cId="61700709" sldId="264"/>
            <ac:spMk id="2" creationId="{BFDB7A52-5839-4663-AC26-ECDC2D9633CD}"/>
          </ac:spMkLst>
        </pc:spChg>
        <pc:spChg chg="del">
          <ac:chgData name="Zoriana Mul" userId="S::zomua004@osloskolen.no::3855a70a-3174-4379-8c42-a725283f4130" providerId="AD" clId="Web-{CA52DBF6-219A-4B4F-A5E0-59B2BBCB6351}" dt="2020-03-27T10:39:32.006" v="903"/>
          <ac:spMkLst>
            <pc:docMk/>
            <pc:sldMk cId="61700709" sldId="264"/>
            <ac:spMk id="3" creationId="{09FCDB8B-58ED-40FC-AA84-1940FE254C56}"/>
          </ac:spMkLst>
        </pc:spChg>
        <pc:spChg chg="add">
          <ac:chgData name="Zoriana Mul" userId="S::zomua004@osloskolen.no::3855a70a-3174-4379-8c42-a725283f4130" providerId="AD" clId="Web-{CA52DBF6-219A-4B4F-A5E0-59B2BBCB6351}" dt="2020-03-27T10:40:54.699" v="906"/>
          <ac:spMkLst>
            <pc:docMk/>
            <pc:sldMk cId="61700709" sldId="264"/>
            <ac:spMk id="10" creationId="{C02AD706-ED63-4895-BC3A-5891E2662F6E}"/>
          </ac:spMkLst>
        </pc:spChg>
        <pc:spChg chg="add del">
          <ac:chgData name="Zoriana Mul" userId="S::zomua004@osloskolen.no::3855a70a-3174-4379-8c42-a725283f4130" providerId="AD" clId="Web-{CA52DBF6-219A-4B4F-A5E0-59B2BBCB6351}" dt="2020-03-27T10:43:05.599" v="914"/>
          <ac:spMkLst>
            <pc:docMk/>
            <pc:sldMk cId="61700709" sldId="264"/>
            <ac:spMk id="13" creationId="{98EE4960-6ED7-49B4-BEEE-A96A0C83D9BC}"/>
          </ac:spMkLst>
        </pc:spChg>
        <pc:spChg chg="add">
          <ac:chgData name="Zoriana Mul" userId="S::zomua004@osloskolen.no::3855a70a-3174-4379-8c42-a725283f4130" providerId="AD" clId="Web-{CA52DBF6-219A-4B4F-A5E0-59B2BBCB6351}" dt="2020-03-27T10:43:05.599" v="914"/>
          <ac:spMkLst>
            <pc:docMk/>
            <pc:sldMk cId="61700709" sldId="264"/>
            <ac:spMk id="18" creationId="{98EE4960-6ED7-49B4-BEEE-A96A0C83D9BC}"/>
          </ac:spMkLst>
        </pc:spChg>
        <pc:picChg chg="add mod ord">
          <ac:chgData name="Zoriana Mul" userId="S::zomua004@osloskolen.no::3855a70a-3174-4379-8c42-a725283f4130" providerId="AD" clId="Web-{CA52DBF6-219A-4B4F-A5E0-59B2BBCB6351}" dt="2020-03-27T12:18:35.799" v="1073" actId="1076"/>
          <ac:picMkLst>
            <pc:docMk/>
            <pc:sldMk cId="61700709" sldId="264"/>
            <ac:picMk id="4" creationId="{938283A3-6368-4C34-B2C9-19881FBBDBCE}"/>
          </ac:picMkLst>
        </pc:picChg>
        <pc:picChg chg="add mod">
          <ac:chgData name="Zoriana Mul" userId="S::zomua004@osloskolen.no::3855a70a-3174-4379-8c42-a725283f4130" providerId="AD" clId="Web-{CA52DBF6-219A-4B4F-A5E0-59B2BBCB6351}" dt="2020-03-27T12:18:50.753" v="1074" actId="1076"/>
          <ac:picMkLst>
            <pc:docMk/>
            <pc:sldMk cId="61700709" sldId="264"/>
            <ac:picMk id="6" creationId="{0B02FF02-8526-480A-AA92-9CB475E8840C}"/>
          </ac:picMkLst>
        </pc:picChg>
      </pc:sldChg>
      <pc:sldChg chg="addSp delSp modSp new ord">
        <pc:chgData name="Zoriana Mul" userId="S::zomua004@osloskolen.no::3855a70a-3174-4379-8c42-a725283f4130" providerId="AD" clId="Web-{CA52DBF6-219A-4B4F-A5E0-59B2BBCB6351}" dt="2020-03-27T13:12:16.221" v="1129" actId="20577"/>
        <pc:sldMkLst>
          <pc:docMk/>
          <pc:sldMk cId="1134494049" sldId="265"/>
        </pc:sldMkLst>
        <pc:spChg chg="mod">
          <ac:chgData name="Zoriana Mul" userId="S::zomua004@osloskolen.no::3855a70a-3174-4379-8c42-a725283f4130" providerId="AD" clId="Web-{CA52DBF6-219A-4B4F-A5E0-59B2BBCB6351}" dt="2020-03-27T13:12:16.221" v="1129" actId="20577"/>
          <ac:spMkLst>
            <pc:docMk/>
            <pc:sldMk cId="1134494049" sldId="265"/>
            <ac:spMk id="2" creationId="{2DEED976-15EE-4C38-BAB2-36AD99CD87EF}"/>
          </ac:spMkLst>
        </pc:spChg>
        <pc:spChg chg="add del mod">
          <ac:chgData name="Zoriana Mul" userId="S::zomua004@osloskolen.no::3855a70a-3174-4379-8c42-a725283f4130" providerId="AD" clId="Web-{CA52DBF6-219A-4B4F-A5E0-59B2BBCB6351}" dt="2020-03-27T12:11:42.437" v="984"/>
          <ac:spMkLst>
            <pc:docMk/>
            <pc:sldMk cId="1134494049" sldId="265"/>
            <ac:spMk id="3" creationId="{54FCB4DC-5C3F-4628-97CE-4A85FF8C37E7}"/>
          </ac:spMkLst>
        </pc:spChg>
        <pc:spChg chg="del">
          <ac:chgData name="Zoriana Mul" userId="S::zomua004@osloskolen.no::3855a70a-3174-4379-8c42-a725283f4130" providerId="AD" clId="Web-{CA52DBF6-219A-4B4F-A5E0-59B2BBCB6351}" dt="2020-03-27T10:51:00.523" v="944"/>
          <ac:spMkLst>
            <pc:docMk/>
            <pc:sldMk cId="1134494049" sldId="265"/>
            <ac:spMk id="3" creationId="{C9CE39CA-F392-4F56-BD73-CB20241B0CF6}"/>
          </ac:spMkLst>
        </pc:spChg>
        <pc:spChg chg="add mod">
          <ac:chgData name="Zoriana Mul" userId="S::zomua004@osloskolen.no::3855a70a-3174-4379-8c42-a725283f4130" providerId="AD" clId="Web-{CA52DBF6-219A-4B4F-A5E0-59B2BBCB6351}" dt="2020-03-27T12:28:31.944" v="1106" actId="1076"/>
          <ac:spMkLst>
            <pc:docMk/>
            <pc:sldMk cId="1134494049" sldId="265"/>
            <ac:spMk id="5" creationId="{57121634-5D35-4FB8-9C67-3CB0D1BD68DF}"/>
          </ac:spMkLst>
        </pc:spChg>
        <pc:spChg chg="add mod">
          <ac:chgData name="Zoriana Mul" userId="S::zomua004@osloskolen.no::3855a70a-3174-4379-8c42-a725283f4130" providerId="AD" clId="Web-{CA52DBF6-219A-4B4F-A5E0-59B2BBCB6351}" dt="2020-03-27T12:20:10.316" v="1080" actId="20577"/>
          <ac:spMkLst>
            <pc:docMk/>
            <pc:sldMk cId="1134494049" sldId="265"/>
            <ac:spMk id="6" creationId="{706B7006-65D7-43B7-A9B3-B80A28E904F6}"/>
          </ac:spMkLst>
        </pc:spChg>
        <pc:spChg chg="add mod">
          <ac:chgData name="Zoriana Mul" userId="S::zomua004@osloskolen.no::3855a70a-3174-4379-8c42-a725283f4130" providerId="AD" clId="Web-{CA52DBF6-219A-4B4F-A5E0-59B2BBCB6351}" dt="2020-03-27T12:24:23.036" v="1093" actId="1076"/>
          <ac:spMkLst>
            <pc:docMk/>
            <pc:sldMk cId="1134494049" sldId="265"/>
            <ac:spMk id="9" creationId="{61E73120-D459-4E2A-BA70-9BAE6ADF2CCF}"/>
          </ac:spMkLst>
        </pc:spChg>
        <pc:picChg chg="add mod ord">
          <ac:chgData name="Zoriana Mul" userId="S::zomua004@osloskolen.no::3855a70a-3174-4379-8c42-a725283f4130" providerId="AD" clId="Web-{CA52DBF6-219A-4B4F-A5E0-59B2BBCB6351}" dt="2020-03-27T12:16:58.377" v="1071" actId="1076"/>
          <ac:picMkLst>
            <pc:docMk/>
            <pc:sldMk cId="1134494049" sldId="265"/>
            <ac:picMk id="4" creationId="{5B37F3E8-22C2-4ACD-A903-54BEBDC1AA93}"/>
          </ac:picMkLst>
        </pc:picChg>
        <pc:picChg chg="add del mod">
          <ac:chgData name="Zoriana Mul" userId="S::zomua004@osloskolen.no::3855a70a-3174-4379-8c42-a725283f4130" providerId="AD" clId="Web-{CA52DBF6-219A-4B4F-A5E0-59B2BBCB6351}" dt="2020-03-27T12:20:25.910" v="1085"/>
          <ac:picMkLst>
            <pc:docMk/>
            <pc:sldMk cId="1134494049" sldId="265"/>
            <ac:picMk id="7" creationId="{54FEFB67-BEA5-4AFC-A9AC-F87A2125F729}"/>
          </ac:picMkLst>
        </pc:picChg>
        <pc:picChg chg="add mod">
          <ac:chgData name="Zoriana Mul" userId="S::zomua004@osloskolen.no::3855a70a-3174-4379-8c42-a725283f4130" providerId="AD" clId="Web-{CA52DBF6-219A-4B4F-A5E0-59B2BBCB6351}" dt="2020-03-27T12:26:05.959" v="1099" actId="14100"/>
          <ac:picMkLst>
            <pc:docMk/>
            <pc:sldMk cId="1134494049" sldId="265"/>
            <ac:picMk id="10" creationId="{F6DEB6A3-4A28-49DD-91A5-81AE832AF40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1179DE15-4E64-4534-A5A8-1994B41308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34" r="17844" b="253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8867" y="1678666"/>
            <a:ext cx="4088190" cy="2369093"/>
          </a:xfrm>
        </p:spPr>
        <p:txBody>
          <a:bodyPr>
            <a:normAutofit/>
          </a:bodyPr>
          <a:lstStyle/>
          <a:p>
            <a:r>
              <a:rPr lang="nb-NO" sz="4400"/>
              <a:t>Dyrk din egen avokadoplante!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7335" y="4050831"/>
            <a:ext cx="4079721" cy="1096901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ED976-15EE-4C38-BAB2-36AD99CD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Lykke til!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B37F3E8-22C2-4ACD-A903-54BEBDC1AA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77546" y="849597"/>
            <a:ext cx="4568944" cy="5166323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7121634-5D35-4FB8-9C67-3CB0D1BD68DF}"/>
              </a:ext>
            </a:extLst>
          </p:cNvPr>
          <p:cNvSpPr txBox="1"/>
          <p:nvPr/>
        </p:nvSpPr>
        <p:spPr>
          <a:xfrm>
            <a:off x="180258" y="3961502"/>
            <a:ext cx="4813539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accent1"/>
                </a:solidFill>
              </a:rPr>
              <a:t>Visste du at </a:t>
            </a:r>
            <a:r>
              <a:rPr lang="en-US" sz="3200" b="1" dirty="0">
                <a:solidFill>
                  <a:schemeClr val="accent1"/>
                </a:solidFill>
              </a:rPr>
              <a:t>avokado er en frukt?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6B7006-65D7-43B7-A9B3-B80A28E904F6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E73120-D459-4E2A-BA70-9BAE6ADF2CCF}"/>
              </a:ext>
            </a:extLst>
          </p:cNvPr>
          <p:cNvSpPr txBox="1"/>
          <p:nvPr/>
        </p:nvSpPr>
        <p:spPr>
          <a:xfrm>
            <a:off x="1531728" y="265316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/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F6DEB6A3-4A28-49DD-91A5-81AE832AF4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728" y="1334219"/>
            <a:ext cx="2665561" cy="2636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9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>
            <a:extLst>
              <a:ext uri="{FF2B5EF4-FFF2-40B4-BE49-F238E27FC236}">
                <a16:creationId xmlns:a16="http://schemas.microsoft.com/office/drawing/2014/main" id="{2D7C2FFD-CAF1-489B-B35B-0332898480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969" r="18197" b="3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66FFA4-3A51-479C-A18D-A65D786DF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b-NO" sz="2800" dirty="0"/>
              <a:t>Hva trenger du?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D131DF1-6AC9-443A-B06B-CEC6954A0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851122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charset="2"/>
              <a:buChar char="v"/>
            </a:pPr>
            <a:r>
              <a:rPr lang="nb-NO" sz="2400" dirty="0"/>
              <a:t>Avokado</a:t>
            </a:r>
          </a:p>
          <a:p>
            <a:pPr>
              <a:buFont typeface="Wingdings" charset="2"/>
              <a:buChar char="v"/>
            </a:pPr>
            <a:r>
              <a:rPr lang="nb-NO" sz="2400" dirty="0"/>
              <a:t>Tannpirkere, 3 </a:t>
            </a:r>
            <a:r>
              <a:rPr lang="nb-NO" sz="2400"/>
              <a:t>stk.</a:t>
            </a:r>
            <a:r>
              <a:rPr lang="nb-NO" sz="2400" dirty="0"/>
              <a:t> til hver stein</a:t>
            </a:r>
          </a:p>
          <a:p>
            <a:pPr>
              <a:buFont typeface="Wingdings" charset="2"/>
              <a:buChar char="v"/>
            </a:pPr>
            <a:r>
              <a:rPr lang="nb-NO" sz="2400"/>
              <a:t>Glass</a:t>
            </a:r>
          </a:p>
          <a:p>
            <a:pPr>
              <a:buFont typeface="Wingdings" charset="2"/>
              <a:buChar char="v"/>
            </a:pPr>
            <a:r>
              <a:rPr lang="nb-NO" sz="2400" dirty="0"/>
              <a:t>Vann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61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4" name="Picture 4">
            <a:extLst>
              <a:ext uri="{FF2B5EF4-FFF2-40B4-BE49-F238E27FC236}">
                <a16:creationId xmlns:a16="http://schemas.microsoft.com/office/drawing/2014/main" id="{579F170B-62E9-4047-9BDC-5A7E576677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575" r="2777" b="13262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B84218-9383-424C-995A-058C4DABF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7" y="1678666"/>
            <a:ext cx="4088190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nb-NO" sz="4800" dirty="0"/>
              <a:t>Slik gjør du det!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7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9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1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59064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0CCB0-6DAE-4B92-AC0F-9707DEBDA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85750" indent="-285750">
              <a:spcBef>
                <a:spcPts val="1000"/>
              </a:spcBef>
              <a:buFont typeface="Wingdings,Sans-Serif"/>
              <a:buChar char="v"/>
            </a:pPr>
            <a:r>
              <a:rPr lang="nb-NO" dirty="0">
                <a:ea typeface="+mj-lt"/>
                <a:cs typeface="+mj-lt"/>
              </a:rPr>
              <a:t>Del avokadoen i to uten å skade </a:t>
            </a:r>
            <a:r>
              <a:rPr lang="nb-NO">
                <a:ea typeface="+mj-lt"/>
                <a:cs typeface="+mj-lt"/>
              </a:rPr>
              <a:t>steinen for mye.</a:t>
            </a:r>
            <a:endParaRPr lang="nb-NO" dirty="0">
              <a:ea typeface="+mj-lt"/>
              <a:cs typeface="+mj-lt"/>
            </a:endParaRPr>
          </a:p>
          <a:p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977C19E-CB17-424A-B2D2-5750A365C4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4941" y="2160588"/>
            <a:ext cx="5822155" cy="3881437"/>
          </a:xfrm>
        </p:spPr>
      </p:pic>
    </p:spTree>
    <p:extLst>
      <p:ext uri="{BB962C8B-B14F-4D97-AF65-F5344CB8AC3E}">
        <p14:creationId xmlns:p14="http://schemas.microsoft.com/office/powerpoint/2010/main" val="222856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2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4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2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4F4B0AB-2817-4F55-BB35-A227202CD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337" y="1265314"/>
            <a:ext cx="4299666" cy="32491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685800" indent="-685800">
              <a:buFont typeface="Wingdings"/>
              <a:buChar char="v"/>
            </a:pPr>
            <a:r>
              <a:rPr lang="en-US" sz="5400" kern="1200" dirty="0">
                <a:latin typeface="+mj-lt"/>
                <a:ea typeface="+mj-ea"/>
                <a:cs typeface="+mj-cs"/>
              </a:rPr>
              <a:t> Skyll steinen </a:t>
            </a:r>
            <a:r>
              <a:rPr lang="en-US" sz="5400" kern="1200">
                <a:latin typeface="+mj-lt"/>
                <a:ea typeface="+mj-ea"/>
                <a:cs typeface="+mj-cs"/>
              </a:rPr>
              <a:t>grundig</a:t>
            </a:r>
            <a:r>
              <a:rPr lang="en-US" sz="5400"/>
              <a:t>.</a:t>
            </a:r>
            <a:endParaRPr lang="en-US">
              <a:ea typeface="+mj-ea"/>
              <a:cs typeface="+mj-cs"/>
            </a:endParaRPr>
          </a:p>
          <a:p>
            <a:endParaRPr lang="en-US" sz="54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" name="Isosceles Triangle 24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8D34A89-6DB5-4C51-BD4B-3EE118F36C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8604" y="1383748"/>
            <a:ext cx="3765692" cy="4098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154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4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2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BD55F89-7FE1-4374-AB4B-E730DBAF2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224" y="1711012"/>
            <a:ext cx="4299666" cy="324913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685800" indent="-685800">
              <a:buFont typeface="Wingdings"/>
              <a:buChar char="v"/>
            </a:pPr>
            <a:r>
              <a:rPr lang="en-US" sz="5400" dirty="0"/>
              <a:t> </a:t>
            </a:r>
            <a:r>
              <a:rPr lang="nb-NO" sz="5400" kern="1200" dirty="0">
                <a:latin typeface="+mj-lt"/>
                <a:ea typeface="+mj-ea"/>
                <a:cs typeface="+mj-cs"/>
              </a:rPr>
              <a:t>Stikk tre tannpirkere inn i </a:t>
            </a:r>
            <a:r>
              <a:rPr lang="nb-NO" sz="5400" kern="1200">
                <a:latin typeface="+mj-lt"/>
                <a:ea typeface="+mj-ea"/>
                <a:cs typeface="+mj-cs"/>
              </a:rPr>
              <a:t>steinen</a:t>
            </a:r>
            <a:r>
              <a:rPr lang="nb-NO" sz="5400"/>
              <a:t>.</a:t>
            </a:r>
            <a:endParaRPr lang="en-US"/>
          </a:p>
          <a:p>
            <a:endParaRPr lang="nb-NO" sz="5400" kern="1200" dirty="0">
              <a:latin typeface="+mj-lt"/>
            </a:endParaRPr>
          </a:p>
        </p:txBody>
      </p:sp>
      <p:sp>
        <p:nvSpPr>
          <p:cNvPr id="32" name="Isosceles Triangle 24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E3A44674-CB2E-45C0-8DFA-04465D8FFF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8604" y="1926708"/>
            <a:ext cx="3765692" cy="301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255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9AAA1-100E-4CA4-BE57-CB1F8FB61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pPr marL="571500" indent="-571500">
              <a:buFont typeface="Wingdings"/>
              <a:buChar char="v"/>
            </a:pPr>
            <a:r>
              <a:rPr lang="nb-NO" sz="3300" dirty="0"/>
              <a:t>Heng steinen i et glass med vann (minst 1/3 av steinen må dekkes med vann</a:t>
            </a:r>
            <a:r>
              <a:rPr lang="nb-NO" sz="3300"/>
              <a:t>).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A83A1314-625C-4D15-B9D5-387CE47D7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287" y="2160589"/>
            <a:ext cx="2934714" cy="3880773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DD21F2C-24A5-42F2-A691-C1B9ECC6AB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06" r="2750" b="2"/>
          <a:stretch/>
        </p:blipFill>
        <p:spPr>
          <a:xfrm>
            <a:off x="677334" y="2159331"/>
            <a:ext cx="5423429" cy="388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648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9D84-6014-4266-A110-06552A6CE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pPr marL="571500" indent="-571500">
              <a:buFont typeface="Wingdings"/>
              <a:buChar char="v"/>
            </a:pPr>
            <a:r>
              <a:rPr lang="nb-NO"/>
              <a:t>Skift vann og skyll av steinen i frisk </a:t>
            </a:r>
            <a:r>
              <a:rPr lang="nb-NO" dirty="0"/>
              <a:t>vann annenhver dag.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AF46813-043F-4354-8BCF-B603FC803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287" y="2160589"/>
            <a:ext cx="2934714" cy="3880773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F001B5BD-E87C-4E43-BC4D-0B85590F35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198" b="-1"/>
          <a:stretch/>
        </p:blipFill>
        <p:spPr>
          <a:xfrm>
            <a:off x="677334" y="2159331"/>
            <a:ext cx="5423429" cy="388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082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B7A52-5839-4663-AC26-ECDC2D963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7" cy="1320800"/>
          </a:xfrm>
        </p:spPr>
        <p:txBody>
          <a:bodyPr>
            <a:normAutofit/>
          </a:bodyPr>
          <a:lstStyle/>
          <a:p>
            <a:pPr marL="571500" indent="-571500">
              <a:buFont typeface="Wingdings"/>
              <a:buChar char="v"/>
            </a:pPr>
            <a:r>
              <a:rPr lang="nb-NO" dirty="0"/>
              <a:t>Vær tålmodig! Det tar 2-4 uker før det spirer. </a:t>
            </a:r>
          </a:p>
        </p:txBody>
      </p:sp>
      <p:sp>
        <p:nvSpPr>
          <p:cNvPr id="18" name="Isosceles Triangle 8">
            <a:extLst>
              <a:ext uri="{FF2B5EF4-FFF2-40B4-BE49-F238E27FC236}">
                <a16:creationId xmlns:a16="http://schemas.microsoft.com/office/drawing/2014/main" id="{98EE4960-6ED7-49B4-BEEE-A96A0C83D9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0B02FF02-8526-480A-AA92-9CB475E884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93" r="19285" b="1"/>
          <a:stretch/>
        </p:blipFill>
        <p:spPr>
          <a:xfrm>
            <a:off x="3697075" y="2158073"/>
            <a:ext cx="2625335" cy="3882362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938283A3-6368-4C34-B2C9-19881FBBDB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537" b="1"/>
          <a:stretch/>
        </p:blipFill>
        <p:spPr>
          <a:xfrm>
            <a:off x="681149" y="2159331"/>
            <a:ext cx="2625335" cy="3882362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2AD706-ED63-4895-BC3A-5891E2662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5880" y="2160589"/>
            <a:ext cx="2948121" cy="3880773"/>
          </a:xfr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07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102</Words>
  <Application>Microsoft Office PowerPoint</Application>
  <PresentationFormat>Widescreen</PresentationFormat>
  <Paragraphs>15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Wingdings,Sans-Serif</vt:lpstr>
      <vt:lpstr>Facet</vt:lpstr>
      <vt:lpstr>Dyrk din egen avokadoplante!</vt:lpstr>
      <vt:lpstr>Hva trenger du?</vt:lpstr>
      <vt:lpstr>Slik gjør du det!</vt:lpstr>
      <vt:lpstr>Del avokadoen i to uten å skade steinen for mye. </vt:lpstr>
      <vt:lpstr> Skyll steinen grundig. </vt:lpstr>
      <vt:lpstr> Stikk tre tannpirkere inn i steinen. </vt:lpstr>
      <vt:lpstr>Heng steinen i et glass med vann (minst 1/3 av steinen må dekkes med vann).</vt:lpstr>
      <vt:lpstr>Skift vann og skyll av steinen i frisk vann annenhver dag.</vt:lpstr>
      <vt:lpstr>Vær tålmodig! Det tar 2-4 uker før det spirer. </vt:lpstr>
      <vt:lpstr>Lykke til!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Mohn</dc:creator>
  <cp:lastModifiedBy>Christine Mohn</cp:lastModifiedBy>
  <cp:revision>362</cp:revision>
  <dcterms:created xsi:type="dcterms:W3CDTF">2020-03-27T09:23:38Z</dcterms:created>
  <dcterms:modified xsi:type="dcterms:W3CDTF">2020-04-01T14:14:01Z</dcterms:modified>
</cp:coreProperties>
</file>